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85" r:id="rId14"/>
    <p:sldId id="286" r:id="rId15"/>
    <p:sldId id="289" r:id="rId16"/>
    <p:sldId id="266" r:id="rId17"/>
    <p:sldId id="283" r:id="rId18"/>
    <p:sldId id="280" r:id="rId19"/>
    <p:sldId id="279" r:id="rId20"/>
    <p:sldId id="278" r:id="rId21"/>
    <p:sldId id="277" r:id="rId22"/>
    <p:sldId id="282" r:id="rId23"/>
    <p:sldId id="287" r:id="rId24"/>
    <p:sldId id="281" r:id="rId25"/>
    <p:sldId id="288" r:id="rId26"/>
    <p:sldId id="267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C4B9F-B27D-47E2-930B-0E06EE07CD6A}" v="35" dt="2025-11-17T13:04:43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Llorens" userId="73c9d29fa7513b65" providerId="LiveId" clId="{8BEBFA42-B87E-4608-803D-B570FAA4B56F}"/>
    <pc:docChg chg="undo custSel addSld modSld sldOrd">
      <pc:chgData name="Jorge Llorens" userId="73c9d29fa7513b65" providerId="LiveId" clId="{8BEBFA42-B87E-4608-803D-B570FAA4B56F}" dt="2025-11-17T13:07:17.165" v="655" actId="113"/>
      <pc:docMkLst>
        <pc:docMk/>
      </pc:docMkLst>
      <pc:sldChg chg="addSp modSp mod">
        <pc:chgData name="Jorge Llorens" userId="73c9d29fa7513b65" providerId="LiveId" clId="{8BEBFA42-B87E-4608-803D-B570FAA4B56F}" dt="2025-11-16T18:52:06.520" v="15"/>
        <pc:sldMkLst>
          <pc:docMk/>
          <pc:sldMk cId="1660478376" sldId="257"/>
        </pc:sldMkLst>
        <pc:spChg chg="add mod">
          <ac:chgData name="Jorge Llorens" userId="73c9d29fa7513b65" providerId="LiveId" clId="{8BEBFA42-B87E-4608-803D-B570FAA4B56F}" dt="2025-11-16T18:52:06.520" v="15"/>
          <ac:spMkLst>
            <pc:docMk/>
            <pc:sldMk cId="1660478376" sldId="257"/>
            <ac:spMk id="2" creationId="{8D001297-061C-AC26-4DDB-C93463FC7CC2}"/>
          </ac:spMkLst>
        </pc:spChg>
      </pc:sldChg>
      <pc:sldChg chg="addSp modSp">
        <pc:chgData name="Jorge Llorens" userId="73c9d29fa7513b65" providerId="LiveId" clId="{8BEBFA42-B87E-4608-803D-B570FAA4B56F}" dt="2025-11-16T18:52:35.838" v="16"/>
        <pc:sldMkLst>
          <pc:docMk/>
          <pc:sldMk cId="1978775468" sldId="258"/>
        </pc:sldMkLst>
        <pc:picChg chg="add mod">
          <ac:chgData name="Jorge Llorens" userId="73c9d29fa7513b65" providerId="LiveId" clId="{8BEBFA42-B87E-4608-803D-B570FAA4B56F}" dt="2025-11-16T18:52:35.838" v="16"/>
          <ac:picMkLst>
            <pc:docMk/>
            <pc:sldMk cId="1978775468" sldId="258"/>
            <ac:picMk id="2" creationId="{8ADF8C18-DB59-B45E-EFF5-5D3A31573450}"/>
          </ac:picMkLst>
        </pc:picChg>
      </pc:sldChg>
      <pc:sldChg chg="addSp modSp mod ord">
        <pc:chgData name="Jorge Llorens" userId="73c9d29fa7513b65" providerId="LiveId" clId="{8BEBFA42-B87E-4608-803D-B570FAA4B56F}" dt="2025-11-16T19:04:40.988" v="40"/>
        <pc:sldMkLst>
          <pc:docMk/>
          <pc:sldMk cId="1528730133" sldId="259"/>
        </pc:sldMkLst>
        <pc:spChg chg="add mod">
          <ac:chgData name="Jorge Llorens" userId="73c9d29fa7513b65" providerId="LiveId" clId="{8BEBFA42-B87E-4608-803D-B570FAA4B56F}" dt="2025-11-16T19:01:42.917" v="26" actId="207"/>
          <ac:spMkLst>
            <pc:docMk/>
            <pc:sldMk cId="1528730133" sldId="259"/>
            <ac:spMk id="3" creationId="{951A1802-3F9C-161A-EF8F-E461BA7E9F8B}"/>
          </ac:spMkLst>
        </pc:spChg>
        <pc:graphicFrameChg chg="add mod modGraphic">
          <ac:chgData name="Jorge Llorens" userId="73c9d29fa7513b65" providerId="LiveId" clId="{8BEBFA42-B87E-4608-803D-B570FAA4B56F}" dt="2025-11-16T19:04:40.988" v="40"/>
          <ac:graphicFrameMkLst>
            <pc:docMk/>
            <pc:sldMk cId="1528730133" sldId="259"/>
            <ac:graphicFrameMk id="2" creationId="{2A87C36E-C6A2-BB8A-2791-57BE89A78912}"/>
          </ac:graphicFrameMkLst>
        </pc:graphicFrameChg>
      </pc:sldChg>
      <pc:sldChg chg="addSp modSp mod">
        <pc:chgData name="Jorge Llorens" userId="73c9d29fa7513b65" providerId="LiveId" clId="{8BEBFA42-B87E-4608-803D-B570FAA4B56F}" dt="2025-11-16T19:08:13.783" v="87" actId="1076"/>
        <pc:sldMkLst>
          <pc:docMk/>
          <pc:sldMk cId="2670821168" sldId="260"/>
        </pc:sldMkLst>
        <pc:spChg chg="add mod">
          <ac:chgData name="Jorge Llorens" userId="73c9d29fa7513b65" providerId="LiveId" clId="{8BEBFA42-B87E-4608-803D-B570FAA4B56F}" dt="2025-11-16T19:08:13.783" v="87" actId="1076"/>
          <ac:spMkLst>
            <pc:docMk/>
            <pc:sldMk cId="2670821168" sldId="260"/>
            <ac:spMk id="3" creationId="{C3FAC317-8E6C-B2B9-C467-877B3549E814}"/>
          </ac:spMkLst>
        </pc:spChg>
        <pc:graphicFrameChg chg="add mod">
          <ac:chgData name="Jorge Llorens" userId="73c9d29fa7513b65" providerId="LiveId" clId="{8BEBFA42-B87E-4608-803D-B570FAA4B56F}" dt="2025-11-16T19:05:32.946" v="41"/>
          <ac:graphicFrameMkLst>
            <pc:docMk/>
            <pc:sldMk cId="2670821168" sldId="260"/>
            <ac:graphicFrameMk id="2" creationId="{8E2B872B-123F-1E32-5A75-A507FE593CF5}"/>
          </ac:graphicFrameMkLst>
        </pc:graphicFrameChg>
      </pc:sldChg>
      <pc:sldChg chg="addSp delSp modSp mod">
        <pc:chgData name="Jorge Llorens" userId="73c9d29fa7513b65" providerId="LiveId" clId="{8BEBFA42-B87E-4608-803D-B570FAA4B56F}" dt="2025-11-16T19:13:36.921" v="96" actId="122"/>
        <pc:sldMkLst>
          <pc:docMk/>
          <pc:sldMk cId="3737831957" sldId="261"/>
        </pc:sldMkLst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2" creationId="{2311E2D4-5FAA-DC80-60CF-EBE48BDF3C24}"/>
          </ac:spMkLst>
        </pc:spChg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3" creationId="{38C16B22-FB5F-0623-8277-521E4091A7EB}"/>
          </ac:spMkLst>
        </pc:spChg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4" creationId="{837C03AB-204A-7AAE-A318-174683BC3CFE}"/>
          </ac:spMkLst>
        </pc:spChg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5" creationId="{7FB15B15-83AC-66DF-E83E-276AAD2396A3}"/>
          </ac:spMkLst>
        </pc:spChg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6" creationId="{6B03E959-71B6-5E6B-F985-EA4106D4F045}"/>
          </ac:spMkLst>
        </pc:spChg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7" creationId="{05B2D759-40F7-46B8-9CEA-FA61437EC23F}"/>
          </ac:spMkLst>
        </pc:spChg>
        <pc:spChg chg="add">
          <ac:chgData name="Jorge Llorens" userId="73c9d29fa7513b65" providerId="LiveId" clId="{8BEBFA42-B87E-4608-803D-B570FAA4B56F}" dt="2025-11-16T19:11:52.446" v="88"/>
          <ac:spMkLst>
            <pc:docMk/>
            <pc:sldMk cId="3737831957" sldId="261"/>
            <ac:spMk id="8" creationId="{2814987C-2E48-5C65-B125-E46819E59592}"/>
          </ac:spMkLst>
        </pc:spChg>
        <pc:spChg chg="add mod">
          <ac:chgData name="Jorge Llorens" userId="73c9d29fa7513b65" providerId="LiveId" clId="{8BEBFA42-B87E-4608-803D-B570FAA4B56F}" dt="2025-11-16T19:13:36.921" v="96" actId="122"/>
          <ac:spMkLst>
            <pc:docMk/>
            <pc:sldMk cId="3737831957" sldId="261"/>
            <ac:spMk id="12" creationId="{B60E9BC3-243F-B44C-35BC-28CE5DC42263}"/>
          </ac:spMkLst>
        </pc:spChg>
        <pc:graphicFrameChg chg="add del modGraphic">
          <ac:chgData name="Jorge Llorens" userId="73c9d29fa7513b65" providerId="LiveId" clId="{8BEBFA42-B87E-4608-803D-B570FAA4B56F}" dt="2025-11-16T19:12:12.573" v="90" actId="27309"/>
          <ac:graphicFrameMkLst>
            <pc:docMk/>
            <pc:sldMk cId="3737831957" sldId="261"/>
            <ac:graphicFrameMk id="10" creationId="{32A3705B-48ED-F756-CA47-AE0EEB0CF7A2}"/>
          </ac:graphicFrameMkLst>
        </pc:graphicFrameChg>
      </pc:sldChg>
      <pc:sldChg chg="addSp modSp mod">
        <pc:chgData name="Jorge Llorens" userId="73c9d29fa7513b65" providerId="LiveId" clId="{8BEBFA42-B87E-4608-803D-B570FAA4B56F}" dt="2025-11-16T19:17:19.693" v="110"/>
        <pc:sldMkLst>
          <pc:docMk/>
          <pc:sldMk cId="2986990745" sldId="262"/>
        </pc:sldMkLst>
        <pc:spChg chg="add mod">
          <ac:chgData name="Jorge Llorens" userId="73c9d29fa7513b65" providerId="LiveId" clId="{8BEBFA42-B87E-4608-803D-B570FAA4B56F}" dt="2025-11-16T19:17:19.693" v="110"/>
          <ac:spMkLst>
            <pc:docMk/>
            <pc:sldMk cId="2986990745" sldId="262"/>
            <ac:spMk id="3" creationId="{4CDC859F-58A1-0175-E3CA-C2A6ED653B04}"/>
          </ac:spMkLst>
        </pc:spChg>
      </pc:sldChg>
      <pc:sldChg chg="addSp modSp mod">
        <pc:chgData name="Jorge Llorens" userId="73c9d29fa7513b65" providerId="LiveId" clId="{8BEBFA42-B87E-4608-803D-B570FAA4B56F}" dt="2025-11-16T19:19:35.172" v="120" actId="1076"/>
        <pc:sldMkLst>
          <pc:docMk/>
          <pc:sldMk cId="2749198615" sldId="263"/>
        </pc:sldMkLst>
        <pc:spChg chg="add mod">
          <ac:chgData name="Jorge Llorens" userId="73c9d29fa7513b65" providerId="LiveId" clId="{8BEBFA42-B87E-4608-803D-B570FAA4B56F}" dt="2025-11-16T19:19:35.172" v="120" actId="1076"/>
          <ac:spMkLst>
            <pc:docMk/>
            <pc:sldMk cId="2749198615" sldId="263"/>
            <ac:spMk id="3" creationId="{72EABD8E-3754-808B-F516-9E0F5A427615}"/>
          </ac:spMkLst>
        </pc:spChg>
      </pc:sldChg>
      <pc:sldChg chg="addSp modSp mod">
        <pc:chgData name="Jorge Llorens" userId="73c9d29fa7513b65" providerId="LiveId" clId="{8BEBFA42-B87E-4608-803D-B570FAA4B56F}" dt="2025-11-16T19:21:26.467" v="124" actId="1076"/>
        <pc:sldMkLst>
          <pc:docMk/>
          <pc:sldMk cId="2960089733" sldId="264"/>
        </pc:sldMkLst>
        <pc:spChg chg="add mod">
          <ac:chgData name="Jorge Llorens" userId="73c9d29fa7513b65" providerId="LiveId" clId="{8BEBFA42-B87E-4608-803D-B570FAA4B56F}" dt="2025-11-16T19:21:26.467" v="124" actId="1076"/>
          <ac:spMkLst>
            <pc:docMk/>
            <pc:sldMk cId="2960089733" sldId="264"/>
            <ac:spMk id="3" creationId="{671753F1-0EC8-13E0-D35E-6BA57689877C}"/>
          </ac:spMkLst>
        </pc:spChg>
      </pc:sldChg>
      <pc:sldChg chg="addSp modSp mod">
        <pc:chgData name="Jorge Llorens" userId="73c9d29fa7513b65" providerId="LiveId" clId="{8BEBFA42-B87E-4608-803D-B570FAA4B56F}" dt="2025-11-16T19:42:26.308" v="319"/>
        <pc:sldMkLst>
          <pc:docMk/>
          <pc:sldMk cId="1099371795" sldId="265"/>
        </pc:sldMkLst>
        <pc:spChg chg="add mod">
          <ac:chgData name="Jorge Llorens" userId="73c9d29fa7513b65" providerId="LiveId" clId="{8BEBFA42-B87E-4608-803D-B570FAA4B56F}" dt="2025-11-16T19:22:10.192" v="127" actId="14100"/>
          <ac:spMkLst>
            <pc:docMk/>
            <pc:sldMk cId="1099371795" sldId="265"/>
            <ac:spMk id="3" creationId="{409FD199-9033-A09E-765C-137757D6CF5F}"/>
          </ac:spMkLst>
        </pc:spChg>
        <pc:picChg chg="add mod">
          <ac:chgData name="Jorge Llorens" userId="73c9d29fa7513b65" providerId="LiveId" clId="{8BEBFA42-B87E-4608-803D-B570FAA4B56F}" dt="2025-11-16T19:42:26.308" v="319"/>
          <ac:picMkLst>
            <pc:docMk/>
            <pc:sldMk cId="1099371795" sldId="265"/>
            <ac:picMk id="4" creationId="{99449D39-C349-B4CE-F37F-B5B30F862D70}"/>
          </ac:picMkLst>
        </pc:picChg>
      </pc:sldChg>
      <pc:sldChg chg="addSp modSp">
        <pc:chgData name="Jorge Llorens" userId="73c9d29fa7513b65" providerId="LiveId" clId="{8BEBFA42-B87E-4608-803D-B570FAA4B56F}" dt="2025-11-16T19:23:35.016" v="132"/>
        <pc:sldMkLst>
          <pc:docMk/>
          <pc:sldMk cId="3322880044" sldId="266"/>
        </pc:sldMkLst>
        <pc:picChg chg="add mod">
          <ac:chgData name="Jorge Llorens" userId="73c9d29fa7513b65" providerId="LiveId" clId="{8BEBFA42-B87E-4608-803D-B570FAA4B56F}" dt="2025-11-16T19:23:35.016" v="132"/>
          <ac:picMkLst>
            <pc:docMk/>
            <pc:sldMk cId="3322880044" sldId="266"/>
            <ac:picMk id="2" creationId="{1E86DF57-43FE-94E6-18E7-E6BE1F4F965F}"/>
          </ac:picMkLst>
        </pc:picChg>
      </pc:sldChg>
      <pc:sldChg chg="add">
        <pc:chgData name="Jorge Llorens" userId="73c9d29fa7513b65" providerId="LiveId" clId="{8BEBFA42-B87E-4608-803D-B570FAA4B56F}" dt="2025-11-16T18:55:55.314" v="17"/>
        <pc:sldMkLst>
          <pc:docMk/>
          <pc:sldMk cId="0" sldId="276"/>
        </pc:sldMkLst>
      </pc:sldChg>
      <pc:sldChg chg="addSp delSp modSp new mod">
        <pc:chgData name="Jorge Llorens" userId="73c9d29fa7513b65" providerId="LiveId" clId="{8BEBFA42-B87E-4608-803D-B570FAA4B56F}" dt="2025-11-16T19:41:02.909" v="318" actId="207"/>
        <pc:sldMkLst>
          <pc:docMk/>
          <pc:sldMk cId="1379115029" sldId="277"/>
        </pc:sldMkLst>
        <pc:spChg chg="del">
          <ac:chgData name="Jorge Llorens" userId="73c9d29fa7513b65" providerId="LiveId" clId="{8BEBFA42-B87E-4608-803D-B570FAA4B56F}" dt="2025-11-16T19:29:37.398" v="239" actId="478"/>
          <ac:spMkLst>
            <pc:docMk/>
            <pc:sldMk cId="1379115029" sldId="277"/>
            <ac:spMk id="2" creationId="{1EB67E68-5FAB-CF71-6BAB-FFB88F4F6732}"/>
          </ac:spMkLst>
        </pc:spChg>
        <pc:spChg chg="del">
          <ac:chgData name="Jorge Llorens" userId="73c9d29fa7513b65" providerId="LiveId" clId="{8BEBFA42-B87E-4608-803D-B570FAA4B56F}" dt="2025-11-16T19:29:43.802" v="240" actId="478"/>
          <ac:spMkLst>
            <pc:docMk/>
            <pc:sldMk cId="1379115029" sldId="277"/>
            <ac:spMk id="3" creationId="{57B1FDE1-F0C8-E00E-EF27-1BEC744FAEF9}"/>
          </ac:spMkLst>
        </pc:spChg>
        <pc:spChg chg="add mod">
          <ac:chgData name="Jorge Llorens" userId="73c9d29fa7513b65" providerId="LiveId" clId="{8BEBFA42-B87E-4608-803D-B570FAA4B56F}" dt="2025-11-16T19:41:02.909" v="318" actId="207"/>
          <ac:spMkLst>
            <pc:docMk/>
            <pc:sldMk cId="1379115029" sldId="277"/>
            <ac:spMk id="5" creationId="{DD1A95E4-ED9F-B9DD-A456-A1DC08257AC5}"/>
          </ac:spMkLst>
        </pc:spChg>
        <pc:picChg chg="add mod">
          <ac:chgData name="Jorge Llorens" userId="73c9d29fa7513b65" providerId="LiveId" clId="{8BEBFA42-B87E-4608-803D-B570FAA4B56F}" dt="2025-11-16T19:40:09.285" v="316"/>
          <ac:picMkLst>
            <pc:docMk/>
            <pc:sldMk cId="1379115029" sldId="277"/>
            <ac:picMk id="4" creationId="{B34D9343-815B-DA0D-6CEC-C2101067CD4D}"/>
          </ac:picMkLst>
        </pc:picChg>
      </pc:sldChg>
      <pc:sldChg chg="addSp delSp modSp new mod">
        <pc:chgData name="Jorge Llorens" userId="73c9d29fa7513b65" providerId="LiveId" clId="{8BEBFA42-B87E-4608-803D-B570FAA4B56F}" dt="2025-11-16T19:29:12.078" v="236" actId="113"/>
        <pc:sldMkLst>
          <pc:docMk/>
          <pc:sldMk cId="2711795162" sldId="278"/>
        </pc:sldMkLst>
        <pc:spChg chg="del">
          <ac:chgData name="Jorge Llorens" userId="73c9d29fa7513b65" providerId="LiveId" clId="{8BEBFA42-B87E-4608-803D-B570FAA4B56F}" dt="2025-11-16T19:28:55.426" v="233" actId="478"/>
          <ac:spMkLst>
            <pc:docMk/>
            <pc:sldMk cId="2711795162" sldId="278"/>
            <ac:spMk id="2" creationId="{4A425036-36D3-BCB0-6CD7-8F3E87C788C5}"/>
          </ac:spMkLst>
        </pc:spChg>
        <pc:spChg chg="del">
          <ac:chgData name="Jorge Llorens" userId="73c9d29fa7513b65" providerId="LiveId" clId="{8BEBFA42-B87E-4608-803D-B570FAA4B56F}" dt="2025-11-16T19:28:59.881" v="234" actId="478"/>
          <ac:spMkLst>
            <pc:docMk/>
            <pc:sldMk cId="2711795162" sldId="278"/>
            <ac:spMk id="3" creationId="{F4B81722-C1BA-DBB2-46BA-CD965C626998}"/>
          </ac:spMkLst>
        </pc:spChg>
        <pc:spChg chg="mod">
          <ac:chgData name="Jorge Llorens" userId="73c9d29fa7513b65" providerId="LiveId" clId="{8BEBFA42-B87E-4608-803D-B570FAA4B56F}" dt="2025-11-16T19:29:12.078" v="236" actId="113"/>
          <ac:spMkLst>
            <pc:docMk/>
            <pc:sldMk cId="2711795162" sldId="278"/>
            <ac:spMk id="5" creationId="{37D4B2D9-B128-19AA-D9B0-182CB87F5BCD}"/>
          </ac:spMkLst>
        </pc:spChg>
        <pc:grpChg chg="add mod">
          <ac:chgData name="Jorge Llorens" userId="73c9d29fa7513b65" providerId="LiveId" clId="{8BEBFA42-B87E-4608-803D-B570FAA4B56F}" dt="2025-11-16T19:28:46.816" v="232"/>
          <ac:grpSpMkLst>
            <pc:docMk/>
            <pc:sldMk cId="2711795162" sldId="278"/>
            <ac:grpSpMk id="4" creationId="{8A7421B3-2D86-1672-F6C0-EF69BC344DBA}"/>
          </ac:grpSpMkLst>
        </pc:grpChg>
        <pc:picChg chg="mod">
          <ac:chgData name="Jorge Llorens" userId="73c9d29fa7513b65" providerId="LiveId" clId="{8BEBFA42-B87E-4608-803D-B570FAA4B56F}" dt="2025-11-16T19:28:46.816" v="232"/>
          <ac:picMkLst>
            <pc:docMk/>
            <pc:sldMk cId="2711795162" sldId="278"/>
            <ac:picMk id="6" creationId="{4E4BCA20-226A-8040-2992-4C34838C576A}"/>
          </ac:picMkLst>
        </pc:picChg>
      </pc:sldChg>
      <pc:sldChg chg="addSp delSp modSp new mod">
        <pc:chgData name="Jorge Llorens" userId="73c9d29fa7513b65" providerId="LiveId" clId="{8BEBFA42-B87E-4608-803D-B570FAA4B56F}" dt="2025-11-16T19:27:46.411" v="231" actId="207"/>
        <pc:sldMkLst>
          <pc:docMk/>
          <pc:sldMk cId="2165518701" sldId="279"/>
        </pc:sldMkLst>
        <pc:spChg chg="del">
          <ac:chgData name="Jorge Llorens" userId="73c9d29fa7513b65" providerId="LiveId" clId="{8BEBFA42-B87E-4608-803D-B570FAA4B56F}" dt="2025-11-16T19:27:10.982" v="228" actId="478"/>
          <ac:spMkLst>
            <pc:docMk/>
            <pc:sldMk cId="2165518701" sldId="279"/>
            <ac:spMk id="2" creationId="{9AE92DF7-603C-7F63-428A-D08AD274F8F5}"/>
          </ac:spMkLst>
        </pc:spChg>
        <pc:spChg chg="del">
          <ac:chgData name="Jorge Llorens" userId="73c9d29fa7513b65" providerId="LiveId" clId="{8BEBFA42-B87E-4608-803D-B570FAA4B56F}" dt="2025-11-16T19:27:07.964" v="227" actId="478"/>
          <ac:spMkLst>
            <pc:docMk/>
            <pc:sldMk cId="2165518701" sldId="279"/>
            <ac:spMk id="3" creationId="{8054ECC1-F198-62F8-9BB4-B8E6B99B67AE}"/>
          </ac:spMkLst>
        </pc:spChg>
        <pc:spChg chg="add mod">
          <ac:chgData name="Jorge Llorens" userId="73c9d29fa7513b65" providerId="LiveId" clId="{8BEBFA42-B87E-4608-803D-B570FAA4B56F}" dt="2025-11-16T19:27:46.411" v="231" actId="207"/>
          <ac:spMkLst>
            <pc:docMk/>
            <pc:sldMk cId="2165518701" sldId="279"/>
            <ac:spMk id="4" creationId="{F77A1947-3969-A0BC-D482-2DF8C0A73FB5}"/>
          </ac:spMkLst>
        </pc:spChg>
        <pc:picChg chg="add mod">
          <ac:chgData name="Jorge Llorens" userId="73c9d29fa7513b65" providerId="LiveId" clId="{8BEBFA42-B87E-4608-803D-B570FAA4B56F}" dt="2025-11-16T19:27:32.990" v="230"/>
          <ac:picMkLst>
            <pc:docMk/>
            <pc:sldMk cId="2165518701" sldId="279"/>
            <ac:picMk id="5" creationId="{443BB3B9-5BEA-1CCF-142F-B731589E4E60}"/>
          </ac:picMkLst>
        </pc:picChg>
      </pc:sldChg>
      <pc:sldChg chg="addSp delSp modSp new mod">
        <pc:chgData name="Jorge Llorens" userId="73c9d29fa7513b65" providerId="LiveId" clId="{8BEBFA42-B87E-4608-803D-B570FAA4B56F}" dt="2025-11-16T19:25:29.179" v="226" actId="20577"/>
        <pc:sldMkLst>
          <pc:docMk/>
          <pc:sldMk cId="3246870687" sldId="280"/>
        </pc:sldMkLst>
        <pc:spChg chg="del">
          <ac:chgData name="Jorge Llorens" userId="73c9d29fa7513b65" providerId="LiveId" clId="{8BEBFA42-B87E-4608-803D-B570FAA4B56F}" dt="2025-11-16T19:24:21.239" v="133" actId="478"/>
          <ac:spMkLst>
            <pc:docMk/>
            <pc:sldMk cId="3246870687" sldId="280"/>
            <ac:spMk id="2" creationId="{D656FF93-C748-39A0-02E1-B1884B2C1080}"/>
          </ac:spMkLst>
        </pc:spChg>
        <pc:spChg chg="del">
          <ac:chgData name="Jorge Llorens" userId="73c9d29fa7513b65" providerId="LiveId" clId="{8BEBFA42-B87E-4608-803D-B570FAA4B56F}" dt="2025-11-16T19:24:24.030" v="134" actId="478"/>
          <ac:spMkLst>
            <pc:docMk/>
            <pc:sldMk cId="3246870687" sldId="280"/>
            <ac:spMk id="3" creationId="{9D6B2AB4-5C6C-30E4-B236-D4A09F5A943E}"/>
          </ac:spMkLst>
        </pc:spChg>
        <pc:spChg chg="add mod">
          <ac:chgData name="Jorge Llorens" userId="73c9d29fa7513b65" providerId="LiveId" clId="{8BEBFA42-B87E-4608-803D-B570FAA4B56F}" dt="2025-11-16T19:25:29.179" v="226" actId="20577"/>
          <ac:spMkLst>
            <pc:docMk/>
            <pc:sldMk cId="3246870687" sldId="280"/>
            <ac:spMk id="5" creationId="{18F2356D-7D4C-2574-CB05-E1BA4BBF300A}"/>
          </ac:spMkLst>
        </pc:spChg>
        <pc:picChg chg="add mod">
          <ac:chgData name="Jorge Llorens" userId="73c9d29fa7513b65" providerId="LiveId" clId="{8BEBFA42-B87E-4608-803D-B570FAA4B56F}" dt="2025-11-16T19:24:26.234" v="135"/>
          <ac:picMkLst>
            <pc:docMk/>
            <pc:sldMk cId="3246870687" sldId="280"/>
            <ac:picMk id="4" creationId="{7002B062-03D8-2E50-B95A-DFFF7DA89769}"/>
          </ac:picMkLst>
        </pc:picChg>
      </pc:sldChg>
      <pc:sldChg chg="addSp delSp modSp new mod">
        <pc:chgData name="Jorge Llorens" userId="73c9d29fa7513b65" providerId="LiveId" clId="{8BEBFA42-B87E-4608-803D-B570FAA4B56F}" dt="2025-11-16T20:02:25.406" v="441" actId="207"/>
        <pc:sldMkLst>
          <pc:docMk/>
          <pc:sldMk cId="65099759" sldId="281"/>
        </pc:sldMkLst>
        <pc:spChg chg="mod">
          <ac:chgData name="Jorge Llorens" userId="73c9d29fa7513b65" providerId="LiveId" clId="{8BEBFA42-B87E-4608-803D-B570FAA4B56F}" dt="2025-11-16T20:02:25.406" v="441" actId="207"/>
          <ac:spMkLst>
            <pc:docMk/>
            <pc:sldMk cId="65099759" sldId="281"/>
            <ac:spMk id="2" creationId="{60D98715-EC4C-44AC-54CF-0B131E45DE2E}"/>
          </ac:spMkLst>
        </pc:spChg>
        <pc:spChg chg="del">
          <ac:chgData name="Jorge Llorens" userId="73c9d29fa7513b65" providerId="LiveId" clId="{8BEBFA42-B87E-4608-803D-B570FAA4B56F}" dt="2025-11-16T20:01:24.985" v="402" actId="478"/>
          <ac:spMkLst>
            <pc:docMk/>
            <pc:sldMk cId="65099759" sldId="281"/>
            <ac:spMk id="3" creationId="{50103DAD-1DE2-FA07-2B1D-0272E19BC68D}"/>
          </ac:spMkLst>
        </pc:spChg>
        <pc:picChg chg="add mod">
          <ac:chgData name="Jorge Llorens" userId="73c9d29fa7513b65" providerId="LiveId" clId="{8BEBFA42-B87E-4608-803D-B570FAA4B56F}" dt="2025-11-16T20:02:04.372" v="438" actId="1076"/>
          <ac:picMkLst>
            <pc:docMk/>
            <pc:sldMk cId="65099759" sldId="281"/>
            <ac:picMk id="5" creationId="{44D587C2-0CC1-2461-31D3-35D48E3FBE22}"/>
          </ac:picMkLst>
        </pc:picChg>
      </pc:sldChg>
      <pc:sldChg chg="addSp delSp modSp new mod">
        <pc:chgData name="Jorge Llorens" userId="73c9d29fa7513b65" providerId="LiveId" clId="{8BEBFA42-B87E-4608-803D-B570FAA4B56F}" dt="2025-11-16T19:51:49.690" v="395" actId="1076"/>
        <pc:sldMkLst>
          <pc:docMk/>
          <pc:sldMk cId="1863451350" sldId="282"/>
        </pc:sldMkLst>
        <pc:spChg chg="del">
          <ac:chgData name="Jorge Llorens" userId="73c9d29fa7513b65" providerId="LiveId" clId="{8BEBFA42-B87E-4608-803D-B570FAA4B56F}" dt="2025-11-16T19:50:56.953" v="387" actId="478"/>
          <ac:spMkLst>
            <pc:docMk/>
            <pc:sldMk cId="1863451350" sldId="282"/>
            <ac:spMk id="2" creationId="{062834FD-927A-D031-240F-483AF928025C}"/>
          </ac:spMkLst>
        </pc:spChg>
        <pc:spChg chg="del">
          <ac:chgData name="Jorge Llorens" userId="73c9d29fa7513b65" providerId="LiveId" clId="{8BEBFA42-B87E-4608-803D-B570FAA4B56F}" dt="2025-11-16T19:50:54.892" v="386" actId="478"/>
          <ac:spMkLst>
            <pc:docMk/>
            <pc:sldMk cId="1863451350" sldId="282"/>
            <ac:spMk id="3" creationId="{D7F07FDB-762C-9D7B-2015-A9429205249A}"/>
          </ac:spMkLst>
        </pc:spChg>
        <pc:spChg chg="add mod">
          <ac:chgData name="Jorge Llorens" userId="73c9d29fa7513b65" providerId="LiveId" clId="{8BEBFA42-B87E-4608-803D-B570FAA4B56F}" dt="2025-11-16T19:51:48.397" v="394" actId="207"/>
          <ac:spMkLst>
            <pc:docMk/>
            <pc:sldMk cId="1863451350" sldId="282"/>
            <ac:spMk id="5" creationId="{46819E2F-3ABD-1E69-3E06-0E7BB9CBBFCE}"/>
          </ac:spMkLst>
        </pc:spChg>
        <pc:picChg chg="add mod">
          <ac:chgData name="Jorge Llorens" userId="73c9d29fa7513b65" providerId="LiveId" clId="{8BEBFA42-B87E-4608-803D-B570FAA4B56F}" dt="2025-11-16T19:51:49.690" v="395" actId="1076"/>
          <ac:picMkLst>
            <pc:docMk/>
            <pc:sldMk cId="1863451350" sldId="282"/>
            <ac:picMk id="4" creationId="{09A9FCA0-0759-3067-A686-5AA47C41CECE}"/>
          </ac:picMkLst>
        </pc:picChg>
      </pc:sldChg>
      <pc:sldChg chg="modSp new mod">
        <pc:chgData name="Jorge Llorens" userId="73c9d29fa7513b65" providerId="LiveId" clId="{8BEBFA42-B87E-4608-803D-B570FAA4B56F}" dt="2025-11-16T19:32:12.662" v="315" actId="255"/>
        <pc:sldMkLst>
          <pc:docMk/>
          <pc:sldMk cId="4075423293" sldId="283"/>
        </pc:sldMkLst>
        <pc:spChg chg="mod">
          <ac:chgData name="Jorge Llorens" userId="73c9d29fa7513b65" providerId="LiveId" clId="{8BEBFA42-B87E-4608-803D-B570FAA4B56F}" dt="2025-11-16T19:30:24.051" v="255" actId="1076"/>
          <ac:spMkLst>
            <pc:docMk/>
            <pc:sldMk cId="4075423293" sldId="283"/>
            <ac:spMk id="2" creationId="{7AEBD65D-88C5-FB98-46D8-96F93E8210B3}"/>
          </ac:spMkLst>
        </pc:spChg>
        <pc:spChg chg="mod">
          <ac:chgData name="Jorge Llorens" userId="73c9d29fa7513b65" providerId="LiveId" clId="{8BEBFA42-B87E-4608-803D-B570FAA4B56F}" dt="2025-11-16T19:32:12.662" v="315" actId="255"/>
          <ac:spMkLst>
            <pc:docMk/>
            <pc:sldMk cId="4075423293" sldId="283"/>
            <ac:spMk id="3" creationId="{97E63A9A-22AA-F36B-25EA-CC3A6EDA4D61}"/>
          </ac:spMkLst>
        </pc:spChg>
      </pc:sldChg>
      <pc:sldChg chg="addSp delSp modSp new mod">
        <pc:chgData name="Jorge Llorens" userId="73c9d29fa7513b65" providerId="LiveId" clId="{8BEBFA42-B87E-4608-803D-B570FAA4B56F}" dt="2025-11-16T19:44:29.710" v="329" actId="1076"/>
        <pc:sldMkLst>
          <pc:docMk/>
          <pc:sldMk cId="1666536948" sldId="284"/>
        </pc:sldMkLst>
        <pc:spChg chg="del">
          <ac:chgData name="Jorge Llorens" userId="73c9d29fa7513b65" providerId="LiveId" clId="{8BEBFA42-B87E-4608-803D-B570FAA4B56F}" dt="2025-11-16T19:43:21.979" v="323" actId="478"/>
          <ac:spMkLst>
            <pc:docMk/>
            <pc:sldMk cId="1666536948" sldId="284"/>
            <ac:spMk id="2" creationId="{6D37FED2-348E-71DB-6821-48CB4DFD8561}"/>
          </ac:spMkLst>
        </pc:spChg>
        <pc:spChg chg="del">
          <ac:chgData name="Jorge Llorens" userId="73c9d29fa7513b65" providerId="LiveId" clId="{8BEBFA42-B87E-4608-803D-B570FAA4B56F}" dt="2025-11-16T19:43:18.917" v="322" actId="478"/>
          <ac:spMkLst>
            <pc:docMk/>
            <pc:sldMk cId="1666536948" sldId="284"/>
            <ac:spMk id="3" creationId="{750C44F0-694C-E2C9-9F3E-B83478167833}"/>
          </ac:spMkLst>
        </pc:spChg>
        <pc:spChg chg="add mod">
          <ac:chgData name="Jorge Llorens" userId="73c9d29fa7513b65" providerId="LiveId" clId="{8BEBFA42-B87E-4608-803D-B570FAA4B56F}" dt="2025-11-16T19:44:28.413" v="328"/>
          <ac:spMkLst>
            <pc:docMk/>
            <pc:sldMk cId="1666536948" sldId="284"/>
            <ac:spMk id="6" creationId="{908CE8CE-772B-A746-B851-A4C48A0460DD}"/>
          </ac:spMkLst>
        </pc:spChg>
        <pc:picChg chg="add mod">
          <ac:chgData name="Jorge Llorens" userId="73c9d29fa7513b65" providerId="LiveId" clId="{8BEBFA42-B87E-4608-803D-B570FAA4B56F}" dt="2025-11-16T19:44:29.710" v="329" actId="1076"/>
          <ac:picMkLst>
            <pc:docMk/>
            <pc:sldMk cId="1666536948" sldId="284"/>
            <ac:picMk id="4" creationId="{4389B78E-5D36-9ACC-A18B-19D4EA1DB651}"/>
          </ac:picMkLst>
        </pc:picChg>
        <pc:picChg chg="add del mod">
          <ac:chgData name="Jorge Llorens" userId="73c9d29fa7513b65" providerId="LiveId" clId="{8BEBFA42-B87E-4608-803D-B570FAA4B56F}" dt="2025-11-16T19:43:59.193" v="327" actId="478"/>
          <ac:picMkLst>
            <pc:docMk/>
            <pc:sldMk cId="1666536948" sldId="284"/>
            <ac:picMk id="5" creationId="{D2DADC48-7598-7322-3856-9458402ACEE0}"/>
          </ac:picMkLst>
        </pc:picChg>
      </pc:sldChg>
      <pc:sldChg chg="addSp delSp modSp new mod">
        <pc:chgData name="Jorge Llorens" userId="73c9d29fa7513b65" providerId="LiveId" clId="{8BEBFA42-B87E-4608-803D-B570FAA4B56F}" dt="2025-11-16T19:49:14.986" v="349" actId="11529"/>
        <pc:sldMkLst>
          <pc:docMk/>
          <pc:sldMk cId="3613884470" sldId="285"/>
        </pc:sldMkLst>
        <pc:spChg chg="del">
          <ac:chgData name="Jorge Llorens" userId="73c9d29fa7513b65" providerId="LiveId" clId="{8BEBFA42-B87E-4608-803D-B570FAA4B56F}" dt="2025-11-16T19:45:40.431" v="331" actId="478"/>
          <ac:spMkLst>
            <pc:docMk/>
            <pc:sldMk cId="3613884470" sldId="285"/>
            <ac:spMk id="2" creationId="{BCDD3DBB-35FD-47FB-5ED3-AF8204EA0B74}"/>
          </ac:spMkLst>
        </pc:spChg>
        <pc:spChg chg="del">
          <ac:chgData name="Jorge Llorens" userId="73c9d29fa7513b65" providerId="LiveId" clId="{8BEBFA42-B87E-4608-803D-B570FAA4B56F}" dt="2025-11-16T19:45:35.962" v="330" actId="478"/>
          <ac:spMkLst>
            <pc:docMk/>
            <pc:sldMk cId="3613884470" sldId="285"/>
            <ac:spMk id="3" creationId="{4522E7C1-443B-1903-9FE0-039E6E12CADC}"/>
          </ac:spMkLst>
        </pc:spChg>
        <pc:spChg chg="add mod">
          <ac:chgData name="Jorge Llorens" userId="73c9d29fa7513b65" providerId="LiveId" clId="{8BEBFA42-B87E-4608-803D-B570FAA4B56F}" dt="2025-11-16T19:48:12.007" v="348" actId="207"/>
          <ac:spMkLst>
            <pc:docMk/>
            <pc:sldMk cId="3613884470" sldId="285"/>
            <ac:spMk id="5" creationId="{80570116-FD89-21F7-6F91-90404B46FBC0}"/>
          </ac:spMkLst>
        </pc:spChg>
        <pc:spChg chg="add">
          <ac:chgData name="Jorge Llorens" userId="73c9d29fa7513b65" providerId="LiveId" clId="{8BEBFA42-B87E-4608-803D-B570FAA4B56F}" dt="2025-11-16T19:49:14.986" v="349" actId="11529"/>
          <ac:spMkLst>
            <pc:docMk/>
            <pc:sldMk cId="3613884470" sldId="285"/>
            <ac:spMk id="6" creationId="{94514B77-FD09-875F-C63E-FBE4AA549185}"/>
          </ac:spMkLst>
        </pc:spChg>
        <pc:picChg chg="add mod">
          <ac:chgData name="Jorge Llorens" userId="73c9d29fa7513b65" providerId="LiveId" clId="{8BEBFA42-B87E-4608-803D-B570FAA4B56F}" dt="2025-11-16T19:45:47.646" v="333" actId="1076"/>
          <ac:picMkLst>
            <pc:docMk/>
            <pc:sldMk cId="3613884470" sldId="285"/>
            <ac:picMk id="4" creationId="{9FE8C32D-D113-C2F4-FCCF-996BFA5E53C9}"/>
          </ac:picMkLst>
        </pc:picChg>
      </pc:sldChg>
      <pc:sldChg chg="addSp delSp modSp new mod">
        <pc:chgData name="Jorge Llorens" userId="73c9d29fa7513b65" providerId="LiveId" clId="{8BEBFA42-B87E-4608-803D-B570FAA4B56F}" dt="2025-11-17T12:58:18.115" v="523" actId="14100"/>
        <pc:sldMkLst>
          <pc:docMk/>
          <pc:sldMk cId="788047956" sldId="286"/>
        </pc:sldMkLst>
        <pc:spChg chg="del">
          <ac:chgData name="Jorge Llorens" userId="73c9d29fa7513b65" providerId="LiveId" clId="{8BEBFA42-B87E-4608-803D-B570FAA4B56F}" dt="2025-11-16T19:50:01.193" v="385" actId="478"/>
          <ac:spMkLst>
            <pc:docMk/>
            <pc:sldMk cId="788047956" sldId="286"/>
            <ac:spMk id="2" creationId="{B7BCC0FA-3173-47BF-BBA0-4998696F86FA}"/>
          </ac:spMkLst>
        </pc:spChg>
        <pc:spChg chg="del mod">
          <ac:chgData name="Jorge Llorens" userId="73c9d29fa7513b65" providerId="LiveId" clId="{8BEBFA42-B87E-4608-803D-B570FAA4B56F}" dt="2025-11-17T12:56:12.973" v="512" actId="478"/>
          <ac:spMkLst>
            <pc:docMk/>
            <pc:sldMk cId="788047956" sldId="286"/>
            <ac:spMk id="3" creationId="{C5ADDFFB-37D7-F1D6-736F-1B3A6900CE18}"/>
          </ac:spMkLst>
        </pc:spChg>
        <pc:picChg chg="add del mod">
          <ac:chgData name="Jorge Llorens" userId="73c9d29fa7513b65" providerId="LiveId" clId="{8BEBFA42-B87E-4608-803D-B570FAA4B56F}" dt="2025-11-17T12:57:49.637" v="518" actId="478"/>
          <ac:picMkLst>
            <pc:docMk/>
            <pc:sldMk cId="788047956" sldId="286"/>
            <ac:picMk id="4" creationId="{9EC4CD59-9826-ECB9-6947-7A2605650E3C}"/>
          </ac:picMkLst>
        </pc:picChg>
        <pc:picChg chg="add mod">
          <ac:chgData name="Jorge Llorens" userId="73c9d29fa7513b65" providerId="LiveId" clId="{8BEBFA42-B87E-4608-803D-B570FAA4B56F}" dt="2025-11-17T12:58:18.115" v="523" actId="14100"/>
          <ac:picMkLst>
            <pc:docMk/>
            <pc:sldMk cId="788047956" sldId="286"/>
            <ac:picMk id="6" creationId="{38A25D01-9F9A-4E4F-6604-8A4C1A3154AD}"/>
          </ac:picMkLst>
        </pc:picChg>
      </pc:sldChg>
      <pc:sldChg chg="addSp delSp modSp new mod">
        <pc:chgData name="Jorge Llorens" userId="73c9d29fa7513b65" providerId="LiveId" clId="{8BEBFA42-B87E-4608-803D-B570FAA4B56F}" dt="2025-11-16T19:53:03.548" v="400"/>
        <pc:sldMkLst>
          <pc:docMk/>
          <pc:sldMk cId="4280419521" sldId="287"/>
        </pc:sldMkLst>
        <pc:spChg chg="del">
          <ac:chgData name="Jorge Llorens" userId="73c9d29fa7513b65" providerId="LiveId" clId="{8BEBFA42-B87E-4608-803D-B570FAA4B56F}" dt="2025-11-16T19:52:42.771" v="398" actId="478"/>
          <ac:spMkLst>
            <pc:docMk/>
            <pc:sldMk cId="4280419521" sldId="287"/>
            <ac:spMk id="2" creationId="{641304BA-AEB0-A97B-9F51-42C1165B3E2F}"/>
          </ac:spMkLst>
        </pc:spChg>
        <pc:spChg chg="del">
          <ac:chgData name="Jorge Llorens" userId="73c9d29fa7513b65" providerId="LiveId" clId="{8BEBFA42-B87E-4608-803D-B570FAA4B56F}" dt="2025-11-16T19:52:40.884" v="397" actId="478"/>
          <ac:spMkLst>
            <pc:docMk/>
            <pc:sldMk cId="4280419521" sldId="287"/>
            <ac:spMk id="3" creationId="{935BF986-D001-27EB-81FA-AD6196C3A07C}"/>
          </ac:spMkLst>
        </pc:spChg>
        <pc:spChg chg="add mod">
          <ac:chgData name="Jorge Llorens" userId="73c9d29fa7513b65" providerId="LiveId" clId="{8BEBFA42-B87E-4608-803D-B570FAA4B56F}" dt="2025-11-16T19:52:45.499" v="399"/>
          <ac:spMkLst>
            <pc:docMk/>
            <pc:sldMk cId="4280419521" sldId="287"/>
            <ac:spMk id="4" creationId="{8193B3DE-4893-265D-8BCB-BE854271D745}"/>
          </ac:spMkLst>
        </pc:spChg>
        <pc:picChg chg="add mod">
          <ac:chgData name="Jorge Llorens" userId="73c9d29fa7513b65" providerId="LiveId" clId="{8BEBFA42-B87E-4608-803D-B570FAA4B56F}" dt="2025-11-16T19:53:03.548" v="400"/>
          <ac:picMkLst>
            <pc:docMk/>
            <pc:sldMk cId="4280419521" sldId="287"/>
            <ac:picMk id="5" creationId="{82F8FE37-7658-F180-4882-84BA24AD82BF}"/>
          </ac:picMkLst>
        </pc:picChg>
      </pc:sldChg>
      <pc:sldChg chg="addSp delSp modSp new mod">
        <pc:chgData name="Jorge Llorens" userId="73c9d29fa7513b65" providerId="LiveId" clId="{8BEBFA42-B87E-4608-803D-B570FAA4B56F}" dt="2025-11-16T20:04:06.178" v="510" actId="1076"/>
        <pc:sldMkLst>
          <pc:docMk/>
          <pc:sldMk cId="3245165649" sldId="288"/>
        </pc:sldMkLst>
        <pc:spChg chg="mod">
          <ac:chgData name="Jorge Llorens" userId="73c9d29fa7513b65" providerId="LiveId" clId="{8BEBFA42-B87E-4608-803D-B570FAA4B56F}" dt="2025-11-16T20:04:06.178" v="510" actId="1076"/>
          <ac:spMkLst>
            <pc:docMk/>
            <pc:sldMk cId="3245165649" sldId="288"/>
            <ac:spMk id="2" creationId="{CBBFF9D4-77F5-ED0C-0C7B-C6F903EDF070}"/>
          </ac:spMkLst>
        </pc:spChg>
        <pc:spChg chg="del">
          <ac:chgData name="Jorge Llorens" userId="73c9d29fa7513b65" providerId="LiveId" clId="{8BEBFA42-B87E-4608-803D-B570FAA4B56F}" dt="2025-11-16T20:02:32.355" v="442" actId="478"/>
          <ac:spMkLst>
            <pc:docMk/>
            <pc:sldMk cId="3245165649" sldId="288"/>
            <ac:spMk id="3" creationId="{80FAA986-6920-82A9-B777-509E9DE003F1}"/>
          </ac:spMkLst>
        </pc:spChg>
        <pc:picChg chg="add mod">
          <ac:chgData name="Jorge Llorens" userId="73c9d29fa7513b65" providerId="LiveId" clId="{8BEBFA42-B87E-4608-803D-B570FAA4B56F}" dt="2025-11-16T20:04:01.292" v="509" actId="1076"/>
          <ac:picMkLst>
            <pc:docMk/>
            <pc:sldMk cId="3245165649" sldId="288"/>
            <ac:picMk id="5" creationId="{EC8F10B5-FA0E-B2D5-D834-C81EF1CD731C}"/>
          </ac:picMkLst>
        </pc:picChg>
      </pc:sldChg>
      <pc:sldChg chg="addSp delSp modSp new mod">
        <pc:chgData name="Jorge Llorens" userId="73c9d29fa7513b65" providerId="LiveId" clId="{8BEBFA42-B87E-4608-803D-B570FAA4B56F}" dt="2025-11-17T13:07:17.165" v="655" actId="113"/>
        <pc:sldMkLst>
          <pc:docMk/>
          <pc:sldMk cId="807892764" sldId="289"/>
        </pc:sldMkLst>
        <pc:spChg chg="del">
          <ac:chgData name="Jorge Llorens" userId="73c9d29fa7513b65" providerId="LiveId" clId="{8BEBFA42-B87E-4608-803D-B570FAA4B56F}" dt="2025-11-17T13:04:14.381" v="525" actId="478"/>
          <ac:spMkLst>
            <pc:docMk/>
            <pc:sldMk cId="807892764" sldId="289"/>
            <ac:spMk id="2" creationId="{EB5731BE-0938-EAD5-97BA-840D3173E2FD}"/>
          </ac:spMkLst>
        </pc:spChg>
        <pc:spChg chg="del">
          <ac:chgData name="Jorge Llorens" userId="73c9d29fa7513b65" providerId="LiveId" clId="{8BEBFA42-B87E-4608-803D-B570FAA4B56F}" dt="2025-11-17T13:04:18.056" v="526" actId="478"/>
          <ac:spMkLst>
            <pc:docMk/>
            <pc:sldMk cId="807892764" sldId="289"/>
            <ac:spMk id="3" creationId="{26E82901-4ACA-9AC0-C34B-69351FA9821D}"/>
          </ac:spMkLst>
        </pc:spChg>
        <pc:spChg chg="add mod">
          <ac:chgData name="Jorge Llorens" userId="73c9d29fa7513b65" providerId="LiveId" clId="{8BEBFA42-B87E-4608-803D-B570FAA4B56F}" dt="2025-11-17T13:07:17.165" v="655" actId="113"/>
          <ac:spMkLst>
            <pc:docMk/>
            <pc:sldMk cId="807892764" sldId="289"/>
            <ac:spMk id="6" creationId="{2E8738DF-5F71-A02E-EBF3-3F2CB5C9FA2F}"/>
          </ac:spMkLst>
        </pc:spChg>
        <pc:picChg chg="add mod">
          <ac:chgData name="Jorge Llorens" userId="73c9d29fa7513b65" providerId="LiveId" clId="{8BEBFA42-B87E-4608-803D-B570FAA4B56F}" dt="2025-11-17T13:04:33.397" v="529" actId="14100"/>
          <ac:picMkLst>
            <pc:docMk/>
            <pc:sldMk cId="807892764" sldId="289"/>
            <ac:picMk id="5" creationId="{CFE3D3C0-9DE9-CE3F-0A83-CFD8418AD9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DB1AA-BA9E-4072-8E2B-C54D9F9E1512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43B5-2C83-425B-9BBC-E3E7D54AE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62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43B5-2C83-425B-9BBC-E3E7D54AEA6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06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43B5-2C83-425B-9BBC-E3E7D54AEA6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45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43B5-2C83-425B-9BBC-E3E7D54AEA6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56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5A95-4E65-8B74-E758-DA5CFB5C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4A1D35-E38B-7208-DF39-04FB25B8F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46924-3F9E-2523-9C43-9AB5829C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66A8F-8A24-87B7-8C9C-351CD2EB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84071-3216-20FF-5C06-C4FB4FC7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27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CA5C-5450-60D8-5AC3-308D1523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880006-7E06-9568-63E4-141D627F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95937-BD73-7AB4-260E-DB606787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E2F96-33CD-FBAE-F092-B8C905EE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5FC66-DE71-A503-80FA-50818DD0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407536-5ED6-7D9D-F083-29F600B5E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5D58D7-FB33-337B-D4CE-222AFD476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466E8-AEB5-5643-6AD0-3B862660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451AD-C6BA-6A44-F435-EA6DD836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E8B37-2906-6DEC-4EA4-4DBD58B6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43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FFD27-AA64-F666-0A67-FE9EA7A2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7BB1E-7599-2B6F-5265-43758941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4B636-2CCD-89B4-53EF-FF3A6A04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D7FF1-21DD-194D-8AE5-A9F9FDC8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898D2-A311-4246-D149-B2D7069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657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C8136-DA03-C7F6-253D-A7757F41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FA7C8-35B7-BE91-8900-2B59DE7A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3B346-6D54-448D-EB8F-CDD6AC07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FE9C-AFC7-2F93-6772-F0132A1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2B85D-10B0-881A-CE4B-BA575556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395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CFBA0-FF0B-E867-C3CE-5B309C90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436A0-03A4-0CD9-8D90-2E5CA6EB6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97B01F-5EA5-4269-4BCF-A0A2E06F4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977740-DD87-6817-2772-1693E553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F9B404-D2EB-9286-5030-B344E08C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8A832A-7528-E890-7DF5-A8BB8237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2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21410-6DAE-0F04-7114-B9D4544F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5BD98-F304-5F81-3B0F-70E056D8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878CB-561E-21AC-094A-5320DBC7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D1A5E5-722E-0473-3E61-FD22A8E2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0DA944-B10B-CDB9-8B98-D2D9EDAB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FC0CA7-47DF-AEDB-6873-FF5EE9FF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6382BD-CDCA-1DB8-0827-1CA94BDB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E0AD06-F54F-18C6-E8E0-8A19BFD7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4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980BA-060E-D23C-7627-5FE1FB4D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A935EB-DAD3-DF89-16D5-21C8449E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AB00D2-E006-C01C-9624-EFCB7CB3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8AC8C3-BCB1-F47E-AC62-F629B027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0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F052D3-130C-8163-26EF-E578A80E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0F347A-7279-7ECF-D75D-B9E03150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DF4A57-F47F-AF73-B71C-A985F171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27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D2E2D-110F-176D-E6ED-52C745C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964E8-319A-94BC-97C2-32901151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9DD05-8496-419C-7F24-09FC62B7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FDD2A4-691C-19FC-00AA-47E05DC0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11D7C-D19A-A002-7A5B-57A03856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0F233F-F546-9482-C41D-F2E9D204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44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06F7-EA2D-5522-ED0D-AD3BB1C1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CB24A1-7276-EB2E-F7AA-4DD27C985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4DAA98-1B01-6360-F70C-AC37F5BB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DC9F22-AF56-E903-D4D7-C6AB1F27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F44475-D5B1-1111-9802-271D7F35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C8B7D5-32DE-FF33-D315-46B1D37D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6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D1FCEF-E56B-7124-5EFB-E13DFE55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F781BA-0ACB-6902-7A8D-51AC4F46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E8204-8E91-F5A9-0346-3092F539D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3C8BCD-580A-4245-9999-482241D6FDA5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F01AB0-2A61-E03D-DC50-E0A381CDC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023CA-0809-FD9C-C3C4-8969D020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85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CD78-7CDA-3877-F567-8D448156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1753F1-0EC8-13E0-D35E-6BA57689877C}"/>
              </a:ext>
            </a:extLst>
          </p:cNvPr>
          <p:cNvSpPr txBox="1"/>
          <p:nvPr/>
        </p:nvSpPr>
        <p:spPr>
          <a:xfrm>
            <a:off x="1083733" y="879039"/>
            <a:ext cx="10397067" cy="50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3600" b="1" kern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❗</a:t>
            </a:r>
            <a:r>
              <a:rPr lang="es-ES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Costos de hacer planificación financiera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Tiempo y trabajo de análisis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Implica recopilar datos, proyectar escenarios, validar supuestos y revisar cifras.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Necesidad de información confiable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 la información interna es mala, hay que invertir en mejorarla (sistemas, procesos, registros).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Requerimiento de capacidades técnicas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Puede necesitarse asesoría externa o capacitación interna.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Actualización permanente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planificación no es estática: hay que revisarla ante cambios económicos, del mercado o internos.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Posible resistencia interna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Algunas áreas pueden sentir que el control financiero “limita” su libertad o gastos.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764E-9AA2-B16F-3345-A7972EB5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9FD199-9033-A09E-765C-137757D6CF5F}"/>
              </a:ext>
            </a:extLst>
          </p:cNvPr>
          <p:cNvSpPr txBox="1"/>
          <p:nvPr/>
        </p:nvSpPr>
        <p:spPr>
          <a:xfrm>
            <a:off x="728133" y="1357968"/>
            <a:ext cx="10024534" cy="314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3600" b="1" kern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🎯</a:t>
            </a:r>
            <a:r>
              <a:rPr lang="es-ES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Conclusión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planificación financiera es una inversión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no un gasto.</a:t>
            </a: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Los costos son reales (tiempo, análisis, disciplina), pero los </a:t>
            </a:r>
            <a:r>
              <a:rPr lang="es-E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beneficios superan ampliamente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esos costos porque permiten que la empresa: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✔️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crezca con orden</a:t>
            </a: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✔️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controle sus riesgos</a:t>
            </a: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✔️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use mejor su dinero</a:t>
            </a: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✔️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tome decisiones más inteligentes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7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Gestion.png">
            <a:extLst>
              <a:ext uri="{FF2B5EF4-FFF2-40B4-BE49-F238E27FC236}">
                <a16:creationId xmlns:a16="http://schemas.microsoft.com/office/drawing/2014/main" id="{4389B78E-5D36-9ACC-A18B-19D4EA1D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22" y="1384200"/>
            <a:ext cx="8354592" cy="4710969"/>
          </a:xfrm>
          <a:prstGeom prst="rect">
            <a:avLst/>
          </a:prstGeom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908CE8CE-772B-A746-B851-A4C48A0460DD}"/>
              </a:ext>
            </a:extLst>
          </p:cNvPr>
          <p:cNvSpPr/>
          <p:nvPr/>
        </p:nvSpPr>
        <p:spPr>
          <a:xfrm>
            <a:off x="974361" y="2428407"/>
            <a:ext cx="10448144" cy="109260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6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PRESUPUESTO</a:t>
            </a:r>
            <a:r>
              <a:rPr lang="es-A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ECONÓMICO</a:t>
            </a:r>
          </a:p>
        </p:txBody>
      </p:sp>
    </p:spTree>
    <p:extLst>
      <p:ext uri="{BB962C8B-B14F-4D97-AF65-F5344CB8AC3E}">
        <p14:creationId xmlns:p14="http://schemas.microsoft.com/office/powerpoint/2010/main" val="166653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resultado operativo.png">
            <a:extLst>
              <a:ext uri="{FF2B5EF4-FFF2-40B4-BE49-F238E27FC236}">
                <a16:creationId xmlns:a16="http://schemas.microsoft.com/office/drawing/2014/main" id="{9FE8C32D-D113-C2F4-FCCF-996BFA5E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1687512"/>
            <a:ext cx="5557520" cy="3482975"/>
          </a:xfrm>
          <a:prstGeom prst="rect">
            <a:avLst/>
          </a:prstGeom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80570116-FD89-21F7-6F91-90404B46FBC0}"/>
              </a:ext>
            </a:extLst>
          </p:cNvPr>
          <p:cNvSpPr txBox="1"/>
          <p:nvPr/>
        </p:nvSpPr>
        <p:spPr>
          <a:xfrm>
            <a:off x="7975600" y="1202267"/>
            <a:ext cx="3556000" cy="28007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endParaRPr lang="es-ES" dirty="0"/>
          </a:p>
          <a:p>
            <a:r>
              <a:rPr lang="es-AR" sz="1400" b="1" dirty="0"/>
              <a:t>		Stock inicial</a:t>
            </a:r>
            <a:endParaRPr lang="es-ES" sz="1400" dirty="0"/>
          </a:p>
          <a:p>
            <a:r>
              <a:rPr lang="es-AR" sz="1400" b="1" dirty="0">
                <a:solidFill>
                  <a:srgbClr val="FF0000"/>
                </a:solidFill>
              </a:rPr>
              <a:t>más</a:t>
            </a:r>
            <a:endParaRPr lang="es-ES" sz="1400" dirty="0">
              <a:solidFill>
                <a:srgbClr val="FF0000"/>
              </a:solidFill>
            </a:endParaRPr>
          </a:p>
          <a:p>
            <a:r>
              <a:rPr lang="es-AR" sz="1400" b="1" dirty="0"/>
              <a:t>		Compras</a:t>
            </a:r>
            <a:endParaRPr lang="es-ES" sz="1400" dirty="0"/>
          </a:p>
          <a:p>
            <a:r>
              <a:rPr lang="es-AR" sz="1400" b="1" dirty="0">
                <a:solidFill>
                  <a:srgbClr val="FF0000"/>
                </a:solidFill>
              </a:rPr>
              <a:t>más</a:t>
            </a:r>
            <a:endParaRPr lang="es-ES" sz="1400" dirty="0">
              <a:solidFill>
                <a:srgbClr val="FF0000"/>
              </a:solidFill>
            </a:endParaRPr>
          </a:p>
          <a:p>
            <a:r>
              <a:rPr lang="es-AR" sz="1400" b="1" dirty="0"/>
              <a:t>		Gastos de producción</a:t>
            </a:r>
            <a:endParaRPr lang="es-ES" sz="1400" dirty="0"/>
          </a:p>
          <a:p>
            <a:r>
              <a:rPr lang="es-AR" sz="1400" b="1" dirty="0">
                <a:solidFill>
                  <a:srgbClr val="0070C0"/>
                </a:solidFill>
              </a:rPr>
              <a:t>menos</a:t>
            </a:r>
            <a:endParaRPr lang="es-ES" sz="1400" dirty="0">
              <a:solidFill>
                <a:srgbClr val="0070C0"/>
              </a:solidFill>
            </a:endParaRPr>
          </a:p>
          <a:p>
            <a:r>
              <a:rPr lang="es-AR" sz="1400" b="1" dirty="0"/>
              <a:t>		Stock final</a:t>
            </a:r>
            <a:endParaRPr lang="es-ES" sz="1400" dirty="0"/>
          </a:p>
          <a:p>
            <a:r>
              <a:rPr lang="es-AR" sz="1400" b="1" dirty="0">
                <a:solidFill>
                  <a:srgbClr val="00B050"/>
                </a:solidFill>
              </a:rPr>
              <a:t>igual</a:t>
            </a:r>
            <a:endParaRPr lang="es-ES" sz="1400" dirty="0">
              <a:solidFill>
                <a:srgbClr val="00B050"/>
              </a:solidFill>
            </a:endParaRPr>
          </a:p>
          <a:p>
            <a:r>
              <a:rPr lang="es-AR" sz="1400" b="1" dirty="0"/>
              <a:t>		CMV</a:t>
            </a:r>
            <a:endParaRPr lang="es-ES" sz="1400" dirty="0"/>
          </a:p>
          <a:p>
            <a:endParaRPr lang="es-ES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4514B77-FD09-875F-C63E-FBE4AA549185}"/>
              </a:ext>
            </a:extLst>
          </p:cNvPr>
          <p:cNvSpPr/>
          <p:nvPr/>
        </p:nvSpPr>
        <p:spPr>
          <a:xfrm>
            <a:off x="6521027" y="2015067"/>
            <a:ext cx="1302173" cy="2709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88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A25D01-9F9A-4E4F-6604-8A4C1A315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0" y="999066"/>
            <a:ext cx="11601202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E3D3C0-9DE9-CE3F-0A83-CFD8418A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07" y="1255444"/>
            <a:ext cx="3362506" cy="48744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8738DF-5F71-A02E-EBF3-3F2CB5C9FA2F}"/>
              </a:ext>
            </a:extLst>
          </p:cNvPr>
          <p:cNvSpPr txBox="1"/>
          <p:nvPr/>
        </p:nvSpPr>
        <p:spPr>
          <a:xfrm>
            <a:off x="6231467" y="1879600"/>
            <a:ext cx="44568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FF0000"/>
                </a:solidFill>
              </a:rPr>
              <a:t>Muy Importante!!!!!!!!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/>
              <a:t>Definir los supuestos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/>
              <a:t>Basarse en datos del año en curso</a:t>
            </a:r>
          </a:p>
          <a:p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89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F6117-8D21-EAC4-6289-A2C9ABEF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86DF57-43FE-94E6-18E7-E6BE1F4F9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36" y="907500"/>
            <a:ext cx="7713648" cy="51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8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D65D-88C5-FB98-46D8-96F93E82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6000" b="1" dirty="0">
                <a:solidFill>
                  <a:srgbClr val="FA6F06"/>
                </a:solidFill>
              </a:rPr>
              <a:t>CASH FLOW</a:t>
            </a:r>
            <a:endParaRPr lang="es-ES" sz="6000" b="1" dirty="0">
              <a:solidFill>
                <a:srgbClr val="FA6F06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63A9A-22AA-F36B-25EA-CC3A6EDA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AR" sz="4000" b="1" dirty="0">
                <a:solidFill>
                  <a:srgbClr val="00B050"/>
                </a:solidFill>
              </a:rPr>
              <a:t>INGRESOS</a:t>
            </a:r>
            <a:r>
              <a:rPr lang="es-AR" sz="4000" b="1" dirty="0"/>
              <a:t> – </a:t>
            </a:r>
            <a:r>
              <a:rPr lang="es-AR" sz="4000" b="1" dirty="0">
                <a:solidFill>
                  <a:srgbClr val="FF0000"/>
                </a:solidFill>
              </a:rPr>
              <a:t>EGRESOS</a:t>
            </a:r>
            <a:r>
              <a:rPr lang="es-AR" sz="4000" b="1" dirty="0"/>
              <a:t> = </a:t>
            </a:r>
            <a:r>
              <a:rPr lang="es-AR" sz="4000" b="1" dirty="0">
                <a:solidFill>
                  <a:srgbClr val="FFFF00"/>
                </a:solidFill>
              </a:rPr>
              <a:t>NETO CASH FLOW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02B062-03D8-2E50-B95A-DFFF7DA8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9" y="1276468"/>
            <a:ext cx="4755292" cy="5072312"/>
          </a:xfrm>
          <a:prstGeom prst="rect">
            <a:avLst/>
          </a:prstGeom>
        </p:spPr>
      </p:pic>
      <p:sp>
        <p:nvSpPr>
          <p:cNvPr id="5" name="Cuadro de texto 2">
            <a:extLst>
              <a:ext uri="{FF2B5EF4-FFF2-40B4-BE49-F238E27FC236}">
                <a16:creationId xmlns:a16="http://schemas.microsoft.com/office/drawing/2014/main" id="{18F2356D-7D4C-2574-CB05-E1BA4BBF300A}"/>
              </a:ext>
            </a:extLst>
          </p:cNvPr>
          <p:cNvSpPr txBox="1"/>
          <p:nvPr/>
        </p:nvSpPr>
        <p:spPr>
          <a:xfrm>
            <a:off x="5248953" y="1150357"/>
            <a:ext cx="6537885" cy="52773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1" dirty="0">
                <a:latin typeface="Arial" panose="020B0604020202090204" pitchFamily="34" charset="0"/>
                <a:cs typeface="Arial" panose="020B0604020202090204" pitchFamily="34" charset="0"/>
              </a:rPr>
              <a:t>EL FLUJO DE CAJA PERMITE TOMAR DECISIONES RÁPIDAS COMO:</a:t>
            </a:r>
          </a:p>
          <a:p>
            <a:pPr marL="0" indent="0" algn="l"/>
            <a:endParaRPr lang="en-US" altLang="zh-CN" sz="2000" b="1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 algn="l"/>
            <a:endParaRPr lang="en-US" altLang="zh-CN" sz="1000" b="0" dirty="0">
              <a:solidFill>
                <a:srgbClr val="000000"/>
              </a:solidFill>
              <a:latin typeface="Symbol" charset="0"/>
              <a:cs typeface="Symbol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Symbol" charset="0"/>
                <a:cs typeface="Symbol" charset="0"/>
              </a:rPr>
              <a:t>·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¿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Cuánto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podemos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comprar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de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mercadería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?</a:t>
            </a:r>
            <a:endParaRPr lang="en-US" altLang="zh-CN" sz="2000" b="1" dirty="0">
              <a:solidFill>
                <a:srgbClr val="000000"/>
              </a:solidFill>
              <a:latin typeface="Symbol" charset="0"/>
              <a:cs typeface="Symbol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Symbol" charset="0"/>
                <a:cs typeface="Symbol" charset="0"/>
              </a:rPr>
              <a:t>·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¿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Podemos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comprar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al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contado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o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necesario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solicitar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crédito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?</a:t>
            </a:r>
            <a:endParaRPr lang="en-US" altLang="zh-CN" sz="2000" b="1" dirty="0">
              <a:solidFill>
                <a:srgbClr val="000000"/>
              </a:solidFill>
              <a:latin typeface="Symbol" charset="0"/>
              <a:cs typeface="Symbol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Symbol" charset="0"/>
                <a:cs typeface="Symbol" charset="0"/>
              </a:rPr>
              <a:t>·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¿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Debemos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cobrar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al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contado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o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posible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otorgar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crédito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?</a:t>
            </a:r>
            <a:endParaRPr lang="en-US" altLang="zh-CN" sz="2000" b="1" dirty="0">
              <a:solidFill>
                <a:srgbClr val="000000"/>
              </a:solidFill>
              <a:latin typeface="Symbol" charset="0"/>
              <a:cs typeface="Symbol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Symbol" charset="0"/>
                <a:cs typeface="Symbol" charset="0"/>
              </a:rPr>
              <a:t>·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¿Podemos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pagar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las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deudas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en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su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fecha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de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vencimiento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o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debemos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negociar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nuevo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plazo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?</a:t>
            </a:r>
            <a:endParaRPr lang="en-US" altLang="zh-CN" sz="2000" b="1" dirty="0">
              <a:solidFill>
                <a:srgbClr val="000000"/>
              </a:solidFill>
              <a:latin typeface="Symbol" charset="0"/>
              <a:cs typeface="Symbol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Symbol" charset="0"/>
                <a:cs typeface="Symbol" charset="0"/>
              </a:rPr>
              <a:t>·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¿Podemos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invertir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el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excedente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de dinero,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por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cuanto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tiempo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?</a:t>
            </a:r>
            <a:endParaRPr lang="es-E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4687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>
            <a:extLst>
              <a:ext uri="{FF2B5EF4-FFF2-40B4-BE49-F238E27FC236}">
                <a16:creationId xmlns:a16="http://schemas.microsoft.com/office/drawing/2014/main" id="{F77A1947-3969-A0BC-D482-2DF8C0A73FB5}"/>
              </a:ext>
            </a:extLst>
          </p:cNvPr>
          <p:cNvSpPr txBox="1"/>
          <p:nvPr/>
        </p:nvSpPr>
        <p:spPr>
          <a:xfrm>
            <a:off x="670560" y="1463040"/>
            <a:ext cx="9683096" cy="3413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solidFill>
                  <a:srgbClr val="FA6F06"/>
                </a:solidFill>
              </a:rPr>
              <a:t>¿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 DATOS NECESITO PARA ARMAR UN FLUJO DE FONDOS?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dirty="0">
              <a:solidFill>
                <a:srgbClr val="FA6F06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¿DISPONGO DE ESOS DATOS?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dirty="0">
              <a:solidFill>
                <a:srgbClr val="FA6F06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¿PARA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QUE ME VA A SERVIR?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baseline="0" dirty="0">
              <a:solidFill>
                <a:srgbClr val="FA6F06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¿VOY A OBTENER INFORMACION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baseline="0" dirty="0">
              <a:solidFill>
                <a:srgbClr val="FA6F06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PARA LA TOMA DE DE</a:t>
            </a:r>
            <a:r>
              <a:rPr kumimoji="0" lang="en-US" altLang="en-GB" sz="2400" b="1" i="0" u="none" strike="noStrike" cap="none" spc="0" normalizeH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CIS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IONES?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FA6F0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Picture 2" descr="Estado De Flujo De Efectivo - Ejemplos. - Contable Hispano">
            <a:extLst>
              <a:ext uri="{FF2B5EF4-FFF2-40B4-BE49-F238E27FC236}">
                <a16:creationId xmlns:a16="http://schemas.microsoft.com/office/drawing/2014/main" id="{443BB3B9-5BEA-1CCF-142F-B731589E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796" y="2057400"/>
            <a:ext cx="5849303" cy="3901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51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7DBC-4124-65F2-AF94-B4694B1E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001297-061C-AC26-4DDB-C93463FC7CC2}"/>
              </a:ext>
            </a:extLst>
          </p:cNvPr>
          <p:cNvSpPr txBox="1"/>
          <p:nvPr/>
        </p:nvSpPr>
        <p:spPr>
          <a:xfrm>
            <a:off x="1083733" y="1761067"/>
            <a:ext cx="10024533" cy="330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4800" i="1" dirty="0">
                <a:solidFill>
                  <a:srgbClr val="FA6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Financiera</a:t>
            </a:r>
          </a:p>
          <a:p>
            <a:pPr algn="ctr">
              <a:lnSpc>
                <a:spcPct val="150000"/>
              </a:lnSpc>
            </a:pPr>
            <a:r>
              <a:rPr lang="es-AR" sz="4800" i="1" dirty="0">
                <a:solidFill>
                  <a:srgbClr val="FA6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Flow real y proyectado</a:t>
            </a:r>
          </a:p>
          <a:p>
            <a:pPr algn="ctr">
              <a:lnSpc>
                <a:spcPct val="150000"/>
              </a:lnSpc>
            </a:pPr>
            <a:r>
              <a:rPr lang="es-AR" sz="4800" i="1" dirty="0">
                <a:solidFill>
                  <a:srgbClr val="FA6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del Cash Flow</a:t>
            </a:r>
            <a:endParaRPr lang="es-ES" sz="4800" i="1" dirty="0">
              <a:solidFill>
                <a:srgbClr val="FA6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47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A7421B3-2D86-1672-F6C0-EF69BC344DBA}"/>
              </a:ext>
            </a:extLst>
          </p:cNvPr>
          <p:cNvGrpSpPr/>
          <p:nvPr/>
        </p:nvGrpSpPr>
        <p:grpSpPr>
          <a:xfrm>
            <a:off x="800293" y="927082"/>
            <a:ext cx="10591413" cy="5003836"/>
            <a:chOff x="771679" y="898200"/>
            <a:chExt cx="10591413" cy="5556046"/>
          </a:xfrm>
        </p:grpSpPr>
        <p:sp>
          <p:nvSpPr>
            <p:cNvPr id="5" name="Cuadro de texto 2">
              <a:extLst>
                <a:ext uri="{FF2B5EF4-FFF2-40B4-BE49-F238E27FC236}">
                  <a16:creationId xmlns:a16="http://schemas.microsoft.com/office/drawing/2014/main" id="{37D4B2D9-B128-19AA-D9B0-182CB87F5BCD}"/>
                </a:ext>
              </a:extLst>
            </p:cNvPr>
            <p:cNvSpPr txBox="1"/>
            <p:nvPr/>
          </p:nvSpPr>
          <p:spPr>
            <a:xfrm>
              <a:off x="771679" y="898200"/>
              <a:ext cx="10591413" cy="64930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GB" sz="3200" b="1" i="1" dirty="0">
                  <a:solidFill>
                    <a:srgbClr val="FA6F06"/>
                  </a:solidFill>
                  <a:latin typeface="Gurmukhi MN" panose="02020600050405020304" charset="0"/>
                  <a:cs typeface="Gurmukhi MN" panose="02020600050405020304" charset="0"/>
                  <a:sym typeface="Helvetica"/>
                </a:rPr>
                <a:t>¿</a:t>
              </a:r>
              <a:r>
                <a:rPr kumimoji="0" lang="en-US" altLang="es-ES" sz="3200" b="1" i="1" u="none" strike="noStrike" cap="none" spc="0" normalizeH="0" baseline="0" dirty="0">
                  <a:ln>
                    <a:noFill/>
                  </a:ln>
                  <a:solidFill>
                    <a:srgbClr val="FA6F06"/>
                  </a:solidFill>
                  <a:effectLst/>
                  <a:uFillTx/>
                  <a:latin typeface="Gurmukhi MN" panose="02020600050405020304" charset="0"/>
                  <a:ea typeface="+mj-ea"/>
                  <a:cs typeface="Gurmukhi MN" panose="02020600050405020304" charset="0"/>
                  <a:sym typeface="Helvetica"/>
                </a:rPr>
                <a:t>CÓMO PUEDO MEJORAR MI CASH FLOW?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4BCA20-226A-8040-2992-4C34838C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7806" y="1482971"/>
              <a:ext cx="6779012" cy="497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79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4D9343-815B-DA0D-6CEC-C2101067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4" y="1154388"/>
            <a:ext cx="10691631" cy="5058452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DD1A95E4-ED9F-B9DD-A456-A1DC08257AC5}"/>
              </a:ext>
            </a:extLst>
          </p:cNvPr>
          <p:cNvSpPr txBox="1"/>
          <p:nvPr/>
        </p:nvSpPr>
        <p:spPr>
          <a:xfrm>
            <a:off x="3749040" y="645160"/>
            <a:ext cx="438151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sng" strike="noStrike" cap="none" spc="0" normalizeH="0" baseline="0" dirty="0">
                <a:ln>
                  <a:noFill/>
                </a:ln>
                <a:solidFill>
                  <a:srgbClr val="FA6F0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FLUJO DE FONDOS FINANCIERO</a:t>
            </a:r>
          </a:p>
        </p:txBody>
      </p:sp>
    </p:spTree>
    <p:extLst>
      <p:ext uri="{BB962C8B-B14F-4D97-AF65-F5344CB8AC3E}">
        <p14:creationId xmlns:p14="http://schemas.microsoft.com/office/powerpoint/2010/main" val="137911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ocumentación-de-procesos.jpg">
            <a:extLst>
              <a:ext uri="{FF2B5EF4-FFF2-40B4-BE49-F238E27FC236}">
                <a16:creationId xmlns:a16="http://schemas.microsoft.com/office/drawing/2014/main" id="{09A9FCA0-0759-3067-A686-5AA47C41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1122186"/>
            <a:ext cx="11615106" cy="5115439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46819E2F-3ABD-1E69-3E06-0E7BB9CB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844811"/>
            <a:ext cx="9398833" cy="1325563"/>
          </a:xfrm>
        </p:spPr>
        <p:txBody>
          <a:bodyPr/>
          <a:lstStyle/>
          <a:p>
            <a:r>
              <a:rPr lang="es-AR" b="1" dirty="0">
                <a:solidFill>
                  <a:srgbClr val="FA6F06"/>
                </a:solidFill>
                <a:latin typeface="Arial Black" pitchFamily="34" charset="0"/>
              </a:rPr>
              <a:t>TABLERO DE CONTROL</a:t>
            </a:r>
          </a:p>
        </p:txBody>
      </p:sp>
    </p:spTree>
    <p:extLst>
      <p:ext uri="{BB962C8B-B14F-4D97-AF65-F5344CB8AC3E}">
        <p14:creationId xmlns:p14="http://schemas.microsoft.com/office/powerpoint/2010/main" val="186345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8193B3DE-4893-265D-8BCB-BE854271D7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8765" y="1784639"/>
            <a:ext cx="10515600" cy="341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/>
              <a:t>¿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 DATOS NECESITO PARA ARMAR UN TABLERO DE CONTROL?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¿DISPONGO DE ESOS DATOS?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¿PARA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QUE ME VA A SERVIR?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baseline="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¿VOY A OBTENER INFORMACION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2400" b="1" baseline="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PARA LA TOMA DE DE</a:t>
            </a:r>
            <a:r>
              <a:rPr kumimoji="0" lang="en-US" alt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CIS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IONES?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4 Imagen" descr="Inventario.jpg">
            <a:extLst>
              <a:ext uri="{FF2B5EF4-FFF2-40B4-BE49-F238E27FC236}">
                <a16:creationId xmlns:a16="http://schemas.microsoft.com/office/drawing/2014/main" id="{82F8FE37-7658-F180-4882-84BA24AD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16" y="224227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98715-EC4C-44AC-54CF-0B131E45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27" y="551391"/>
            <a:ext cx="10515600" cy="1325563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FA6F06"/>
                </a:solidFill>
              </a:rPr>
              <a:t>Datos de gestión del Activo</a:t>
            </a:r>
            <a:endParaRPr lang="es-ES" sz="3200" dirty="0">
              <a:solidFill>
                <a:srgbClr val="FA6F06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D587C2-0CC1-2461-31D3-35D48E3F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7" y="1722128"/>
            <a:ext cx="10412278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FF9D4-77F5-ED0C-0C7B-C6F903ED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062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FA6F06"/>
                </a:solidFill>
              </a:rPr>
              <a:t>Datos de Gestión del Pasivo y Control de Stocks</a:t>
            </a:r>
            <a:endParaRPr lang="es-ES" sz="3600" dirty="0">
              <a:solidFill>
                <a:srgbClr val="FA6F06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8F10B5-FA0E-B2D5-D834-C81EF1CD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91" y="2156625"/>
            <a:ext cx="10278909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CD643-EA3F-D4DF-9CAD-E84DC577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F3648-2A3C-3DE6-2F48-2B7BC501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DF8C18-DB59-B45E-EFF5-5D3A3157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997527"/>
            <a:ext cx="10030691" cy="50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9"/>
          <p:cNvSpPr/>
          <p:nvPr/>
        </p:nvSpPr>
        <p:spPr>
          <a:xfrm>
            <a:off x="11633458" y="6296927"/>
            <a:ext cx="462280" cy="42862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200">
                <a:solidFill>
                  <a:srgbClr val="FFFFFF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lvl1pPr>
          </a:lstStyle>
          <a:p>
            <a:r>
              <a:rPr lang="es-AR" dirty="0"/>
              <a:t>1</a:t>
            </a:r>
            <a:r>
              <a:rPr lang="en-US" altLang="es-AR" dirty="0"/>
              <a:t>7</a:t>
            </a:r>
          </a:p>
        </p:txBody>
      </p:sp>
      <p:pic>
        <p:nvPicPr>
          <p:cNvPr id="2" name="3 Imagen" descr="preguntas y problem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2" y="969322"/>
            <a:ext cx="8486775" cy="48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EC7B-918F-C9C0-7CB2-9C4F7F31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87C36E-C6A2-BB8A-2791-57BE89A78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64950"/>
              </p:ext>
            </p:extLst>
          </p:nvPr>
        </p:nvGraphicFramePr>
        <p:xfrm>
          <a:off x="2060485" y="1693646"/>
          <a:ext cx="8071029" cy="4615296"/>
        </p:xfrm>
        <a:graphic>
          <a:graphicData uri="http://schemas.openxmlformats.org/drawingml/2006/table">
            <a:tbl>
              <a:tblPr/>
              <a:tblGrid>
                <a:gridCol w="2690343">
                  <a:extLst>
                    <a:ext uri="{9D8B030D-6E8A-4147-A177-3AD203B41FA5}">
                      <a16:colId xmlns:a16="http://schemas.microsoft.com/office/drawing/2014/main" val="662899690"/>
                    </a:ext>
                  </a:extLst>
                </a:gridCol>
                <a:gridCol w="2690343">
                  <a:extLst>
                    <a:ext uri="{9D8B030D-6E8A-4147-A177-3AD203B41FA5}">
                      <a16:colId xmlns:a16="http://schemas.microsoft.com/office/drawing/2014/main" val="3622099663"/>
                    </a:ext>
                  </a:extLst>
                </a:gridCol>
                <a:gridCol w="2690343">
                  <a:extLst>
                    <a:ext uri="{9D8B030D-6E8A-4147-A177-3AD203B41FA5}">
                      <a16:colId xmlns:a16="http://schemas.microsoft.com/office/drawing/2014/main" val="717606556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Concepto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 dirty="0"/>
                        <a:t>Presupuestación</a:t>
                      </a:r>
                      <a:endParaRPr lang="es-ES" sz="1400" dirty="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 dirty="0"/>
                        <a:t>Planificación</a:t>
                      </a:r>
                      <a:endParaRPr lang="es-ES" sz="1400" dirty="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996363"/>
                  </a:ext>
                </a:extLst>
              </a:tr>
              <a:tr h="9123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 dirty="0"/>
                        <a:t>Definición</a:t>
                      </a:r>
                      <a:endParaRPr lang="es-ES" sz="1400" dirty="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Proceso de cuantificar en valores (generalmente dinero) los recursos necesarios para cumplir los planes.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Proceso de definir objetivos, metas y acciones para el futuro, estableciendo el rumbo estratégico.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004263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Enfoque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Táctico y numérico: cuánto se puede gastar y con qué recursos se cuenta.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Estratégico y global: qué se quiere lograr y cómo.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9598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 dirty="0"/>
                        <a:t>Horizonte temporal</a:t>
                      </a:r>
                      <a:endParaRPr lang="es-ES" sz="1400" dirty="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Corto plazo (anual, trimestral, mensual).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Mediano o largo plazo (1 a 5 años o más).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99588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Resultado principal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Un presupuesto con ingresos, costos y asignación de recursos.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Un plan con metas, estrategias y acciones.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23976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Pregunta que responde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“¿Cuánto podemos gastar y cómo financiamos lo planificado?”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“¿Qué vamos a hacer y por qué?”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50243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Flexibilidad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Más rígida, orientada al control y seguimiento.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Más flexible, se ajusta ante cambios estratégicos.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461763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Objetivo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Controlar recursos y asegurar viabilidad financiera.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Definir dirección, prioridades y acciones.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659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51A1802-3F9C-161A-EF8F-E461BA7E9F8B}"/>
              </a:ext>
            </a:extLst>
          </p:cNvPr>
          <p:cNvSpPr txBox="1"/>
          <p:nvPr/>
        </p:nvSpPr>
        <p:spPr>
          <a:xfrm>
            <a:off x="2099733" y="931333"/>
            <a:ext cx="80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A6F06"/>
                </a:solidFill>
              </a:rPr>
              <a:t>Planificación vs. Presupuestación</a:t>
            </a:r>
          </a:p>
        </p:txBody>
      </p:sp>
    </p:spTree>
    <p:extLst>
      <p:ext uri="{BB962C8B-B14F-4D97-AF65-F5344CB8AC3E}">
        <p14:creationId xmlns:p14="http://schemas.microsoft.com/office/powerpoint/2010/main" val="152873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8056-0B10-CF04-9940-B0F84323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2B872B-123F-1E32-5A75-A507FE593CF5}"/>
              </a:ext>
            </a:extLst>
          </p:cNvPr>
          <p:cNvGraphicFramePr>
            <a:graphicFrameLocks noGrp="1"/>
          </p:cNvGraphicFramePr>
          <p:nvPr/>
        </p:nvGraphicFramePr>
        <p:xfrm>
          <a:off x="2060485" y="1693646"/>
          <a:ext cx="8071029" cy="4615296"/>
        </p:xfrm>
        <a:graphic>
          <a:graphicData uri="http://schemas.openxmlformats.org/drawingml/2006/table">
            <a:tbl>
              <a:tblPr/>
              <a:tblGrid>
                <a:gridCol w="2690343">
                  <a:extLst>
                    <a:ext uri="{9D8B030D-6E8A-4147-A177-3AD203B41FA5}">
                      <a16:colId xmlns:a16="http://schemas.microsoft.com/office/drawing/2014/main" val="3969874203"/>
                    </a:ext>
                  </a:extLst>
                </a:gridCol>
                <a:gridCol w="2690343">
                  <a:extLst>
                    <a:ext uri="{9D8B030D-6E8A-4147-A177-3AD203B41FA5}">
                      <a16:colId xmlns:a16="http://schemas.microsoft.com/office/drawing/2014/main" val="2276814634"/>
                    </a:ext>
                  </a:extLst>
                </a:gridCol>
                <a:gridCol w="2690343">
                  <a:extLst>
                    <a:ext uri="{9D8B030D-6E8A-4147-A177-3AD203B41FA5}">
                      <a16:colId xmlns:a16="http://schemas.microsoft.com/office/drawing/2014/main" val="4096781047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Concepto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Presupuestación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Planificación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12644"/>
                  </a:ext>
                </a:extLst>
              </a:tr>
              <a:tr h="9123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Definición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Proceso de cuantificar en valores (generalmente dinero) los recursos necesarios para cumplir los planes.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Proceso de definir objetivos, metas y acciones para el futuro, estableciendo el rumbo estratégico.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488874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Enfoque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Táctico y numérico: cuánto se puede gastar y con qué recursos se cuenta.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Estratégico y global: qué se quiere lograr y cómo.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37508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Horizonte temporal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Corto plazo (anual, trimestral, mensual).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Mediano o largo plazo (1 a 5 años o más).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659434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Resultado principal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Un presupuesto con ingresos, costos y asignación de recursos.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Un plan con metas, estrategias y acciones.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33981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Pregunta que responde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“¿Cuánto podemos gastar y cómo financiamos lo planificado?”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“¿Qué vamos a hacer y por qué?”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41129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Flexibilidad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Más rígida, orientada al control y seguimiento.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Más flexible, se ajusta ante cambios estratégicos.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4923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b="1"/>
                        <a:t>Objetivo</a:t>
                      </a:r>
                      <a:endParaRPr lang="es-ES" sz="140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/>
                        <a:t>Controlar recursos y asegurar viabilidad financiera.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/>
                        <a:t>Definir dirección, prioridades y acciones.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3779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3FAC317-8E6C-B2B9-C467-877B3549E814}"/>
              </a:ext>
            </a:extLst>
          </p:cNvPr>
          <p:cNvSpPr txBox="1"/>
          <p:nvPr/>
        </p:nvSpPr>
        <p:spPr>
          <a:xfrm>
            <a:off x="1859975" y="739539"/>
            <a:ext cx="847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A6F06"/>
                </a:solidFill>
              </a:rPr>
              <a:t>¿Cómo identificar si un problema es de planificación o de presupuestación?</a:t>
            </a:r>
          </a:p>
        </p:txBody>
      </p:sp>
    </p:spTree>
    <p:extLst>
      <p:ext uri="{BB962C8B-B14F-4D97-AF65-F5344CB8AC3E}">
        <p14:creationId xmlns:p14="http://schemas.microsoft.com/office/powerpoint/2010/main" val="267082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84020-355B-CBDB-5417-09D2EE14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60E9BC3-243F-B44C-35BC-28CE5DC42263}"/>
              </a:ext>
            </a:extLst>
          </p:cNvPr>
          <p:cNvSpPr txBox="1"/>
          <p:nvPr/>
        </p:nvSpPr>
        <p:spPr>
          <a:xfrm>
            <a:off x="1794934" y="1325507"/>
            <a:ext cx="9499600" cy="420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600" b="1" kern="1800" dirty="0">
                <a:solidFill>
                  <a:srgbClr val="FA6F0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¿Por qué hay que hacer planificación financiera?</a:t>
            </a:r>
            <a:endParaRPr lang="es-ES" sz="1800" kern="100" dirty="0">
              <a:solidFill>
                <a:srgbClr val="FA6F0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planificación financiera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es fundamental porque permite anticipar el futuro, ordenar recursos y reducir la incertidumbre. Su objetivo es asegurar que la empresa pueda </a:t>
            </a:r>
            <a:r>
              <a:rPr lang="es-E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cumplir sus metas estratégicas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asignando correctamente el dinero, el tiempo y los recursos necesarios.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 otras palabras:</a:t>
            </a: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 planificación financiera, la empresa “navega a ciegas”.</a:t>
            </a: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 planificación financiera, la empresa decide, controla y corrige.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3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DA75-B6BC-A706-FB5A-CD6CB9FE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DC859F-58A1-0175-E3CA-C2A6ED653B04}"/>
              </a:ext>
            </a:extLst>
          </p:cNvPr>
          <p:cNvSpPr txBox="1"/>
          <p:nvPr/>
        </p:nvSpPr>
        <p:spPr>
          <a:xfrm>
            <a:off x="711200" y="1386860"/>
            <a:ext cx="11023600" cy="464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3600" b="1" kern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✔️</a:t>
            </a:r>
            <a:r>
              <a:rPr lang="es-ES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Beneficios de la planificación financiera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Mejora la toma de decisiones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Permite evaluar opciones (inversiones, gastos, financiamiento) con fundamentos numéricos y no por intuición.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Anticipa problemas antes de que ocurran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Detecta faltantes de liquidez, aumentos de costos, necesidades de capital o riesgos financieros.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Alinea objetivos, recursos y acciones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Todo lo que se quiere lograr tiene un respaldo económico adecuado.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Ordena el uso del dinero</a:t>
            </a:r>
            <a:endParaRPr lang="es-E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Evita gastos innecesarios, duplicaciones y pérdidas por mala asignación.</a:t>
            </a:r>
            <a:endParaRPr lang="es-E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9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9EAC-E0DF-2F29-6AA7-5244C558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EABD8E-3754-808B-F516-9E0F5A427615}"/>
              </a:ext>
            </a:extLst>
          </p:cNvPr>
          <p:cNvSpPr txBox="1"/>
          <p:nvPr/>
        </p:nvSpPr>
        <p:spPr>
          <a:xfrm>
            <a:off x="1532467" y="1098490"/>
            <a:ext cx="9499600" cy="466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b="1" kern="1800" dirty="0">
                <a:latin typeface="Segoe UI Emoji" panose="020B0502040204020203" pitchFamily="34" charset="0"/>
              </a:rPr>
              <a:t>✔️ Beneficios de la planificación financiera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0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4. Ordena el uso del dinero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kern="0" dirty="0">
                <a:latin typeface="Times New Roman" panose="02020603050405020304" pitchFamily="18" charset="0"/>
                <a:cs typeface="Arial" panose="020B0604020202020204" pitchFamily="34" charset="0"/>
              </a:rPr>
              <a:t>Evita gastos innecesarios, duplicaciones y pérdidas por mala asignación.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0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5. Facilita el control y seguimiento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kern="0" dirty="0">
                <a:latin typeface="Times New Roman" panose="02020603050405020304" pitchFamily="18" charset="0"/>
                <a:cs typeface="Arial" panose="020B0604020202020204" pitchFamily="34" charset="0"/>
              </a:rPr>
              <a:t>Se compara lo planificado vs. lo real y se corrigen desvíos rápidamente.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0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6. Reduce la incertidumbre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kern="0" dirty="0">
                <a:latin typeface="Times New Roman" panose="02020603050405020304" pitchFamily="18" charset="0"/>
                <a:cs typeface="Arial" panose="020B0604020202020204" pitchFamily="34" charset="0"/>
              </a:rPr>
              <a:t>Cuanto más claro es el camino financiero, menos improvisación y menos riesgo.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0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7. Mejora la relación con bancos, inversores y proveedores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kern="0" dirty="0">
                <a:latin typeface="Times New Roman" panose="02020603050405020304" pitchFamily="18" charset="0"/>
                <a:cs typeface="Arial" panose="020B0604020202020204" pitchFamily="34" charset="0"/>
              </a:rPr>
              <a:t>Una empresa con planificación es más confiable y obtiene mejores condiciones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s-E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98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1020</Words>
  <Application>Microsoft Office PowerPoint</Application>
  <PresentationFormat>Panorámica</PresentationFormat>
  <Paragraphs>144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Arial Black</vt:lpstr>
      <vt:lpstr>Gurmukhi MN</vt:lpstr>
      <vt:lpstr>Segoe UI Emoji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CASH FLOW</vt:lpstr>
      <vt:lpstr>Presentación de PowerPoint</vt:lpstr>
      <vt:lpstr>Presentación de PowerPoint</vt:lpstr>
      <vt:lpstr>Presentación de PowerPoint</vt:lpstr>
      <vt:lpstr>Presentación de PowerPoint</vt:lpstr>
      <vt:lpstr>TABLERO DE CONTROL</vt:lpstr>
      <vt:lpstr>Presentación de PowerPoint</vt:lpstr>
      <vt:lpstr>Datos de gestión del Activo</vt:lpstr>
      <vt:lpstr>Datos de Gestión del Pasivo y Control de Stocks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Pilar Ferrer</dc:creator>
  <cp:lastModifiedBy>Jorge Llorens</cp:lastModifiedBy>
  <cp:revision>1</cp:revision>
  <dcterms:created xsi:type="dcterms:W3CDTF">2025-10-24T18:08:20Z</dcterms:created>
  <dcterms:modified xsi:type="dcterms:W3CDTF">2025-11-17T13:07:17Z</dcterms:modified>
</cp:coreProperties>
</file>