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81" r:id="rId6"/>
    <p:sldId id="282" r:id="rId7"/>
    <p:sldId id="283" r:id="rId8"/>
    <p:sldId id="285" r:id="rId9"/>
    <p:sldId id="284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7" r:id="rId24"/>
    <p:sldId id="260" r:id="rId25"/>
    <p:sldId id="261" r:id="rId26"/>
    <p:sldId id="262" r:id="rId27"/>
    <p:sldId id="263" r:id="rId28"/>
    <p:sldId id="264" r:id="rId29"/>
    <p:sldId id="265" r:id="rId30"/>
    <p:sldId id="266" r:id="rId3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17" autoAdjust="0"/>
  </p:normalViewPr>
  <p:slideViewPr>
    <p:cSldViewPr snapToGrid="0">
      <p:cViewPr varScale="1">
        <p:scale>
          <a:sx n="73" d="100"/>
          <a:sy n="73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60553-50F1-CB2F-2712-11AE0159E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09CBB1-8E0A-14F8-97DB-F8B8540B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49F407-0D27-58D4-D1B9-7209B5B7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9904A-C454-897F-789D-68372FDF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D0AF8A-8FB0-B032-BA4E-131A4053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56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9EAAA-9DB8-E14A-A893-B02A517A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CEB812-C982-6CF2-003C-9B79BB8DD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39AC3C-04E3-4137-46BF-58CE6376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9A60D2-9CAC-23AC-77A8-4B200CCD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8CB4A-188B-62A0-8AF0-536041C7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823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B62E8C-8019-7FEE-E80F-36232C06D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CDAA40-777A-9A19-E704-823D3FB5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27411-31BE-69C1-1666-A080FC85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DF801D-4025-A2B6-628D-F5437836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EE0F2-2B1D-BA70-F63F-51F78CAE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38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78653-47A6-C28B-AC94-3094608C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DCF8A4-7904-4B97-93CB-04E5EDC9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29574-4E3E-4ED2-9048-20B7760A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60EE0-E767-F287-F720-7554B480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27512-96E6-A740-E50C-CD0E7B8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14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ACD01-57E0-6870-725F-C1C3AB2F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D47991-0C1A-1C80-18F4-A568BC43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835D04-CDAE-8EF5-E972-521CC6A4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AC15F2-5842-F69F-9E1C-65AF97F0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3BE40-CE38-495B-7E18-4D7269F4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8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D15FE-5A97-FED2-14B5-5DC9A64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19933-2AD6-21E0-1F63-5D71492AB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32E14-2665-45E3-96DF-E848D7D89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2F0B55-6DF8-2192-AC18-1CF48EA7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B724FC-1E1E-83BB-87F9-0DEC8FCE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22C52-8C69-C50C-C794-60932B01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891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65F92-05CB-EB42-14A3-29F84E8D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84298A-D4A6-0849-BC63-0A629206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AE5F5A-108F-1456-B9A1-13BB33031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6D3693-9BF0-0553-204B-ECC08DB03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B33336-0711-4D41-9AE0-A37A77DB8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195894-6C54-92AE-EE3F-8B866249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A23C84-8E0D-8742-9D40-C67C44AD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286365-29D0-6F08-4C3A-F6ED0B1E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61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66E34-9960-D7C1-E72A-66514501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114795-D0D8-C770-8174-367AE0D6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AB17DB-2268-E85D-5BEC-B4EF1C5C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1C524E-04D1-9DB9-F46F-F336B369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93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1BB896-D4A1-07BF-0D9D-1F10485D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CE53AB-A49C-7DA6-46FD-D0338ED8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930392-440D-D870-5964-ED446766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83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BB4DF-B494-83B8-5EDA-D92E3678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CF8367-10BC-7D0F-5E3D-88E377863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707EB9-B4E8-3F27-9394-49E1B6471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3B06D1-76D8-B2C3-26C5-E1EBDD40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215B0-0682-11A1-468E-2E9565F4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CDE9F-E313-1FEB-0B90-7A6F3992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43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49B3C-054C-98FC-B694-A805707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A150E1-6134-0B44-AB9A-00072A9C0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1E5FA2-AD43-B46C-B652-F3CC9408B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73CD15-9A80-2EAC-855F-E90B4936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E2632-AF70-E1E8-AE9F-9733C5B1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ED7D82-145C-324D-A424-DEA5183C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32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1B82B8-F0D8-84AE-6039-5C7A3606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AA1D0C-B346-723C-D3B3-DAE7D2806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F5D72F-F4C5-754B-7967-835FF1AE4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DFEE0-9DAA-4331-BE30-24DA581F9121}" type="datetimeFigureOut">
              <a:rPr lang="es-AR" smtClean="0"/>
              <a:t>20/8/2025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626F2-2440-D836-3168-3B4DB3704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F96028-9565-FEB3-8615-62E139301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83A23B-6EF4-4374-950B-F143C55CFF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40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75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lisis foda y analisis pe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927463"/>
            <a:ext cx="10842171" cy="51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1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5106"/>
            <a:ext cx="10385612" cy="955582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latin typeface="Arial Black" panose="020B0A04020102020204" pitchFamily="34" charset="0"/>
              </a:rPr>
              <a:t>¿EN QUÉ CONSISTE UN </a:t>
            </a:r>
            <a:r>
              <a:rPr lang="es-AR" sz="3600" dirty="0" smtClean="0">
                <a:latin typeface="Arial Black" panose="020B0A04020102020204" pitchFamily="34" charset="0"/>
              </a:rPr>
              <a:t>MODELO?</a:t>
            </a:r>
            <a:endParaRPr lang="es-AR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Font typeface="Wingdings" panose="05000000000000000000" pitchFamily="2" charset="2"/>
              <a:buChar char="ü"/>
            </a:pPr>
            <a:r>
              <a:rPr lang="es-AR" sz="3200" dirty="0">
                <a:latin typeface="Arial Black" panose="020B0A04020102020204" pitchFamily="34" charset="0"/>
              </a:rPr>
              <a:t>El </a:t>
            </a:r>
            <a:r>
              <a:rPr lang="es-AR" sz="3200" dirty="0" smtClean="0">
                <a:latin typeface="Arial Black" panose="020B0A04020102020204" pitchFamily="34" charset="0"/>
              </a:rPr>
              <a:t>Modelo </a:t>
            </a:r>
            <a:r>
              <a:rPr lang="es-AR" sz="3200" smtClean="0">
                <a:latin typeface="Arial Black" panose="020B0A04020102020204" pitchFamily="34" charset="0"/>
              </a:rPr>
              <a:t>de Negocio </a:t>
            </a:r>
            <a:r>
              <a:rPr lang="es-AR" sz="3200" dirty="0">
                <a:latin typeface="Arial Black" panose="020B0A04020102020204" pitchFamily="34" charset="0"/>
              </a:rPr>
              <a:t>describe los fundamentos de cómo una organización  crea, captura y proporciona valor.</a:t>
            </a:r>
          </a:p>
          <a:p>
            <a:pPr algn="ctr" fontAlgn="base">
              <a:buFont typeface="Wingdings" panose="05000000000000000000" pitchFamily="2" charset="2"/>
              <a:buChar char="ü"/>
            </a:pPr>
            <a:r>
              <a:rPr lang="es-AR" sz="3200" dirty="0">
                <a:latin typeface="Arial Black" panose="020B0A04020102020204" pitchFamily="34" charset="0"/>
              </a:rPr>
              <a:t> Es un método visual para analizar y mejorar cualquier modelo de negocio.</a:t>
            </a:r>
          </a:p>
          <a:p>
            <a:pPr algn="ctr" fontAlgn="base">
              <a:buFont typeface="Wingdings" panose="05000000000000000000" pitchFamily="2" charset="2"/>
              <a:buChar char="ü"/>
            </a:pPr>
            <a:r>
              <a:rPr lang="es-AR" sz="3200" dirty="0">
                <a:latin typeface="Arial Black" panose="020B0A04020102020204" pitchFamily="34" charset="0"/>
              </a:rPr>
              <a:t>Los modelos de negocio no son algo estático, fijo o invariable, sino que cambian con el tiempo. 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53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2"/>
            <a:ext cx="12153721" cy="68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044411" y="1669701"/>
            <a:ext cx="8877300" cy="3451225"/>
            <a:chOff x="714375" y="1230313"/>
            <a:chExt cx="8877300" cy="3451225"/>
          </a:xfrm>
        </p:grpSpPr>
        <p:sp>
          <p:nvSpPr>
            <p:cNvPr id="4" name="Rectángulo 2"/>
            <p:cNvSpPr>
              <a:spLocks noChangeArrowheads="1"/>
            </p:cNvSpPr>
            <p:nvPr/>
          </p:nvSpPr>
          <p:spPr bwMode="auto">
            <a:xfrm>
              <a:off x="714375" y="1230313"/>
              <a:ext cx="8712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n-US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¿IMPLEMENTAR UN PLAN DE NEGOCIOS?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n-US" sz="2400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s-ES" altLang="en-US" sz="2400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altLang="en-US" sz="2400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s-ES" altLang="en-US" sz="24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s-ES" altLang="en-US" sz="24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n-US" sz="2400" dirty="0">
                  <a:solidFill>
                    <a:srgbClr val="0066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s-AR" altLang="en-US" sz="2000" dirty="0"/>
                <a:t>ALEXANDER OSTERWALDER</a:t>
              </a:r>
              <a:endParaRPr lang="es-AR" altLang="en-US" sz="2000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5" descr="https://lh6.googleusercontent.com/ktgJEufhmniB0wIbDZDTIPGTCiX0_MCw6m7vWyj2eoy4RE_d2VWb0vfY5GUk0ZvxUeJR1oXVjvHatETmdapZYnIauoP8SUrjhs9kvdyfyWnVtLww6yMrYSYNpSfSMlBPN4YT2N4=s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0" y="1800225"/>
              <a:ext cx="4321175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799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8541"/>
            <a:ext cx="8982635" cy="52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18" y="1487712"/>
            <a:ext cx="8229600" cy="45201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24518" y="753716"/>
            <a:ext cx="4805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PROPUESTA DE VALOR</a:t>
            </a:r>
            <a:endParaRPr kumimoji="0" lang="es-AR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435" y="950259"/>
            <a:ext cx="8265460" cy="740429"/>
          </a:xfrm>
        </p:spPr>
        <p:txBody>
          <a:bodyPr>
            <a:normAutofit/>
          </a:bodyPr>
          <a:lstStyle/>
          <a:p>
            <a:pPr algn="ctr"/>
            <a:r>
              <a:rPr lang="es-AR" sz="2800" kern="0" dirty="0" smtClean="0">
                <a:solidFill>
                  <a:srgbClr val="0070C0"/>
                </a:solidFill>
                <a:latin typeface="Arial"/>
                <a:cs typeface="Arial"/>
              </a:rPr>
              <a:t>CANALES DE DISTRIBUCION</a:t>
            </a:r>
            <a:endParaRPr lang="es-AR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447" y="1519103"/>
            <a:ext cx="8283388" cy="46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5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012" y="968188"/>
            <a:ext cx="8337176" cy="722500"/>
          </a:xfrm>
        </p:spPr>
        <p:txBody>
          <a:bodyPr>
            <a:normAutofit fontScale="90000"/>
          </a:bodyPr>
          <a:lstStyle/>
          <a:p>
            <a:pPr algn="ctr"/>
            <a:r>
              <a:rPr lang="es-AR" altLang="es-AR" sz="2400" b="1" kern="0" dirty="0" smtClean="0">
                <a:solidFill>
                  <a:srgbClr val="0070C0"/>
                </a:solidFill>
                <a:latin typeface="Arial"/>
                <a:cs typeface="Arial"/>
              </a:rPr>
              <a:t/>
            </a:r>
            <a:br>
              <a:rPr lang="es-AR" altLang="es-AR" sz="2400" b="1" kern="0" dirty="0" smtClean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es-AR" altLang="es-AR" sz="2400" b="1" kern="0" dirty="0" smtClean="0">
                <a:solidFill>
                  <a:srgbClr val="0070C0"/>
                </a:solidFill>
                <a:latin typeface="Arial"/>
                <a:cs typeface="Arial"/>
              </a:rPr>
              <a:t>RELACIONES </a:t>
            </a:r>
            <a:r>
              <a:rPr lang="es-AR" altLang="es-AR" sz="2400" b="1" kern="0" dirty="0">
                <a:solidFill>
                  <a:srgbClr val="0070C0"/>
                </a:solidFill>
                <a:latin typeface="Arial"/>
                <a:cs typeface="Arial"/>
              </a:rPr>
              <a:t>Y COMUNICACIÓN CON EL CONSUMIDOR</a:t>
            </a:r>
            <a:br>
              <a:rPr lang="es-AR" altLang="es-AR" sz="2400" b="1" kern="0" dirty="0">
                <a:solidFill>
                  <a:srgbClr val="0070C0"/>
                </a:solidFill>
                <a:latin typeface="Arial"/>
                <a:cs typeface="Arial"/>
              </a:rPr>
            </a:br>
            <a:endParaRPr lang="es-AR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219" y="1448789"/>
            <a:ext cx="8068235" cy="46740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75012" y="1330036"/>
            <a:ext cx="8734650" cy="2375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2108219" y="1448789"/>
            <a:ext cx="8068235" cy="118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6776" y="860612"/>
            <a:ext cx="9646024" cy="830076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ACTIVIDADES CLAVES</a:t>
            </a:r>
            <a:br>
              <a:rPr lang="es-AR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 CLAVES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588" y="1825625"/>
            <a:ext cx="8767483" cy="41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6471"/>
            <a:ext cx="10515600" cy="794217"/>
          </a:xfrm>
        </p:spPr>
        <p:txBody>
          <a:bodyPr>
            <a:noAutofit/>
          </a:bodyPr>
          <a:lstStyle/>
          <a:p>
            <a:pPr algn="ctr"/>
            <a:r>
              <a:rPr lang="es-AR" altLang="es-AR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ALIANZAS CLAVES  -  RED DE ALIADOS</a:t>
            </a:r>
            <a:r>
              <a:rPr lang="es-AR" altLang="es-AR" sz="3200" kern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s-AR" altLang="es-AR" sz="3200" kern="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s-AR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318" y="1398494"/>
            <a:ext cx="8247529" cy="45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FCB5-E1C9-CA4D-F4B1-6A6338BF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00363" y="1785938"/>
            <a:ext cx="71008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latin typeface="Arial Black" panose="020B0A04020102020204" pitchFamily="34" charset="0"/>
              </a:rPr>
              <a:t>BIENVENIDOS</a:t>
            </a:r>
            <a:r>
              <a:rPr lang="es-AR" sz="3200" dirty="0" smtClean="0">
                <a:latin typeface="Arial Black" panose="020B0A04020102020204" pitchFamily="34" charset="0"/>
              </a:rPr>
              <a:t>!!!</a:t>
            </a:r>
          </a:p>
          <a:p>
            <a:pPr algn="r"/>
            <a:endParaRPr lang="es-AR" sz="3200" dirty="0" smtClean="0">
              <a:latin typeface="Arial Black" panose="020B0A04020102020204" pitchFamily="34" charset="0"/>
            </a:endParaRPr>
          </a:p>
          <a:p>
            <a:pPr algn="r"/>
            <a:r>
              <a:rPr lang="es-AR" sz="3200" dirty="0" smtClean="0">
                <a:latin typeface="Arial Black" panose="020B0A04020102020204" pitchFamily="34" charset="0"/>
              </a:rPr>
              <a:t>							REPASAMOS!!!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63328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00" y="1035423"/>
            <a:ext cx="5171393" cy="355404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altLang="es-AR" sz="3200" b="1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ESTRUCTURA </a:t>
            </a:r>
            <a:r>
              <a:rPr lang="es-AR" altLang="es-AR" sz="32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AR" altLang="es-AR" sz="3200" b="1" dirty="0" smtClean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COSTOS		   </a:t>
            </a:r>
            <a:r>
              <a:rPr lang="es-AR" altLang="es-AR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FLUJO </a:t>
            </a:r>
            <a:r>
              <a:rPr lang="es-AR" altLang="es-A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INGRESOS</a:t>
            </a:r>
            <a:endParaRPr lang="es-AR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18" y="1314471"/>
            <a:ext cx="4724732" cy="32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5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753035"/>
            <a:ext cx="10972714" cy="1005121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388" y="1476331"/>
            <a:ext cx="10524565" cy="46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3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51661"/>
          </a:xfrm>
        </p:spPr>
        <p:txBody>
          <a:bodyPr>
            <a:normAutofit/>
          </a:bodyPr>
          <a:lstStyle/>
          <a:p>
            <a:pPr algn="r"/>
            <a:r>
              <a:rPr lang="es-AR" sz="4800" dirty="0" smtClean="0">
                <a:latin typeface="Arial Black" panose="020B0A04020102020204" pitchFamily="34" charset="0"/>
              </a:rPr>
              <a:t>Nos encontramos el próximo lunes 25/8</a:t>
            </a:r>
            <a:endParaRPr lang="es-AR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9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04A8A-10D3-41A5-0291-11511CE3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30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80C73-66AF-9A66-499B-261540FA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82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C132-0910-9DAD-69B0-D712EB50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33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7D83A-8D8C-8A52-3C84-ED6699FC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08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E162F-6092-DD1B-9B2E-1FB6B851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38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81086-BC0A-8959-FCB9-88A09C32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9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26F16-A724-6814-5EC5-DC8E6A33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0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6" y="0"/>
            <a:ext cx="123348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17066-7D61-00CB-C67A-71437AD4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58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0BF5E-732D-61D6-A1BA-3E31F4B5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2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09173" y="1311480"/>
            <a:ext cx="2467285" cy="54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altLang="en-US" sz="3200" b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Planificación</a:t>
            </a:r>
            <a:endParaRPr lang="es-AR" altLang="en-US" sz="3200" dirty="0" smtClean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Marcador de SmartAr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196" y="2244437"/>
            <a:ext cx="5599867" cy="2885704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62" y="2240791"/>
            <a:ext cx="5216134" cy="29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2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01" y="2689761"/>
            <a:ext cx="7054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8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368426" y="792163"/>
            <a:ext cx="9566275" cy="5541962"/>
            <a:chOff x="1368426" y="792163"/>
            <a:chExt cx="9566275" cy="5541962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727201" y="792163"/>
              <a:ext cx="8709025" cy="554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s-ES" altLang="es-AR" sz="3600">
                  <a:solidFill>
                    <a:srgbClr val="0066CC"/>
                  </a:solidFill>
                  <a:latin typeface="Calibri" panose="020F0502020204030204" pitchFamily="34" charset="0"/>
                </a:rPr>
                <a:t>DIAGNOSTICO INTERNO - ANALISIS FODA</a:t>
              </a:r>
            </a:p>
          </p:txBody>
        </p:sp>
        <p:pic>
          <p:nvPicPr>
            <p:cNvPr id="5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426" y="1476375"/>
              <a:ext cx="9566275" cy="485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38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16113" y="844550"/>
            <a:ext cx="8767762" cy="5359400"/>
            <a:chOff x="1916113" y="844550"/>
            <a:chExt cx="8767762" cy="5359400"/>
          </a:xfrm>
        </p:grpSpPr>
        <p:sp>
          <p:nvSpPr>
            <p:cNvPr id="3" name="Rectángulo 2"/>
            <p:cNvSpPr>
              <a:spLocks noChangeArrowheads="1"/>
            </p:cNvSpPr>
            <p:nvPr/>
          </p:nvSpPr>
          <p:spPr bwMode="auto">
            <a:xfrm>
              <a:off x="1916113" y="844550"/>
              <a:ext cx="8767762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AR" sz="4400" dirty="0">
                  <a:solidFill>
                    <a:srgbClr val="0066CC"/>
                  </a:solidFill>
                  <a:latin typeface="Calibri" panose="020F0502020204030204" pitchFamily="34" charset="0"/>
                </a:rPr>
                <a:t>DIAGNOSTICO EXTERNO  PESTEL</a:t>
              </a:r>
            </a:p>
          </p:txBody>
        </p:sp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163" y="1779588"/>
              <a:ext cx="7461250" cy="442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27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901336"/>
            <a:ext cx="10528662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65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57</Words>
  <Application>Microsoft Office PowerPoint</Application>
  <PresentationFormat>Panorámica</PresentationFormat>
  <Paragraphs>22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Arial Black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QUÉ CONSISTE UN MODELO?</vt:lpstr>
      <vt:lpstr>Presentación de PowerPoint</vt:lpstr>
      <vt:lpstr>Presentación de PowerPoint</vt:lpstr>
      <vt:lpstr>Presentación de PowerPoint</vt:lpstr>
      <vt:lpstr>Presentación de PowerPoint</vt:lpstr>
      <vt:lpstr>CANALES DE DISTRIBUCION</vt:lpstr>
      <vt:lpstr> RELACIONES Y COMUNICACIÓN CON EL CONSUMIDOR </vt:lpstr>
      <vt:lpstr>ACTIVIDADES CLAVES RECURSOS CLAVES</vt:lpstr>
      <vt:lpstr>ALIANZAS CLAVES  -  RED DE ALIADOS </vt:lpstr>
      <vt:lpstr>Presentación de PowerPoint</vt:lpstr>
      <vt:lpstr>Presentación de PowerPoint</vt:lpstr>
      <vt:lpstr>Nos encontramos el próximo lunes 25/8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Ferrer</dc:creator>
  <cp:lastModifiedBy>Juan</cp:lastModifiedBy>
  <cp:revision>13</cp:revision>
  <dcterms:created xsi:type="dcterms:W3CDTF">2025-08-07T20:31:44Z</dcterms:created>
  <dcterms:modified xsi:type="dcterms:W3CDTF">2025-08-20T17:26:29Z</dcterms:modified>
</cp:coreProperties>
</file>