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</p:sldIdLst>
  <p:sldSz cy="6858000" cx="12192000"/>
  <p:notesSz cx="6858000" cy="9144000"/>
  <p:embeddedFontLst>
    <p:embeddedFont>
      <p:font typeface="Play"/>
      <p:regular r:id="rId18"/>
      <p:bold r:id="rId19"/>
    </p:embeddedFont>
    <p:embeddedFont>
      <p:font typeface="Montserrat"/>
      <p:regular r:id="rId20"/>
      <p:bold r:id="rId21"/>
      <p:italic r:id="rId22"/>
      <p:boldItalic r:id="rId2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4" roundtripDataSignature="AMtx7mijKlWbiiMoA+gDEvCH+MIvrDsFD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Montserrat-regular.fntdata"/><Relationship Id="rId11" Type="http://schemas.openxmlformats.org/officeDocument/2006/relationships/slide" Target="slides/slide7.xml"/><Relationship Id="rId22" Type="http://schemas.openxmlformats.org/officeDocument/2006/relationships/font" Target="fonts/Montserrat-italic.fntdata"/><Relationship Id="rId10" Type="http://schemas.openxmlformats.org/officeDocument/2006/relationships/slide" Target="slides/slide6.xml"/><Relationship Id="rId21" Type="http://schemas.openxmlformats.org/officeDocument/2006/relationships/font" Target="fonts/Montserrat-bold.fntdata"/><Relationship Id="rId13" Type="http://schemas.openxmlformats.org/officeDocument/2006/relationships/slide" Target="slides/slide9.xml"/><Relationship Id="rId24" Type="http://customschemas.google.com/relationships/presentationmetadata" Target="metadata"/><Relationship Id="rId12" Type="http://schemas.openxmlformats.org/officeDocument/2006/relationships/slide" Target="slides/slide8.xml"/><Relationship Id="rId23" Type="http://schemas.openxmlformats.org/officeDocument/2006/relationships/font" Target="fonts/Montserrat-boldItalic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schemas.openxmlformats.org/officeDocument/2006/relationships/font" Target="fonts/Play-bold.fntdata"/><Relationship Id="rId6" Type="http://schemas.openxmlformats.org/officeDocument/2006/relationships/slide" Target="slides/slide2.xml"/><Relationship Id="rId18" Type="http://schemas.openxmlformats.org/officeDocument/2006/relationships/font" Target="fonts/Play-regular.fntdata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d59f9f8d6b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g2d59f9f8d6b_0_2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4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14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texto vertical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3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vertical y texto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4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4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6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6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/>
        </p:txBody>
      </p:sp>
      <p:sp>
        <p:nvSpPr>
          <p:cNvPr id="26" name="Google Shape;26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s objetos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7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17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ción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8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8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18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18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18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el título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ido con título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1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21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con título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2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2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b="0" i="0" sz="44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" name="Google Shape;9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" name="Google Shape;10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://drive.google.com/file/d/1AOaIE5tDfT1JcZpoFBMltZVacPKG-TbR/view" TargetMode="External"/><Relationship Id="rId4" Type="http://schemas.openxmlformats.org/officeDocument/2006/relationships/image" Target="../media/image5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gif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gif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gif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gif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10" title="v09044g40000cjlq3abc77u7bbdpe6e0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08450" y="1063275"/>
            <a:ext cx="3082049" cy="5479224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0"/>
          <p:cNvSpPr txBox="1"/>
          <p:nvPr/>
        </p:nvSpPr>
        <p:spPr>
          <a:xfrm>
            <a:off x="290475" y="968175"/>
            <a:ext cx="3259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AR" sz="28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Siestario Calm</a:t>
            </a:r>
            <a:endParaRPr b="1" sz="28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1"/>
          <p:cNvSpPr txBox="1"/>
          <p:nvPr/>
        </p:nvSpPr>
        <p:spPr>
          <a:xfrm>
            <a:off x="1565225" y="2055625"/>
            <a:ext cx="9294600" cy="56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AR" sz="26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TENDENCIA 3: Podcast  </a:t>
            </a:r>
            <a:endParaRPr b="1" sz="26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2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✅Conexi</a:t>
            </a:r>
            <a:r>
              <a:rPr lang="es-AR" sz="22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ón personal con la audiencia</a:t>
            </a:r>
            <a:endParaRPr sz="22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2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✅Larga vida al contenido</a:t>
            </a:r>
            <a:endParaRPr sz="22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2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✅Consumo flexible y conveniente</a:t>
            </a:r>
            <a:endParaRPr sz="22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2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✅Incrementa autoridad y credibilidad</a:t>
            </a:r>
            <a:endParaRPr sz="22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2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✅Bajo costo de producci</a:t>
            </a:r>
            <a:r>
              <a:rPr lang="es-AR" sz="22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ón</a:t>
            </a:r>
            <a:endParaRPr sz="22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</a:endParaRPr>
          </a:p>
        </p:txBody>
      </p:sp>
      <p:pic>
        <p:nvPicPr>
          <p:cNvPr descr="a white dog is sitting in front of a microphone next to a mug . (proporcionado por Tenor)" id="140" name="Google Shape;140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06928" y="2291825"/>
            <a:ext cx="3052901" cy="227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d59f9f8d6b_0_29"/>
          <p:cNvSpPr txBox="1"/>
          <p:nvPr/>
        </p:nvSpPr>
        <p:spPr>
          <a:xfrm>
            <a:off x="1355425" y="2394500"/>
            <a:ext cx="6648300" cy="400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AR" sz="52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¿Preguntas?</a:t>
            </a:r>
            <a:endParaRPr b="1" sz="52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</a:endParaRPr>
          </a:p>
        </p:txBody>
      </p:sp>
      <p:pic>
        <p:nvPicPr>
          <p:cNvPr descr="a cat wearing glasses and a bow tie is looking at a laptop . (proporcionado por Tenor)" id="146" name="Google Shape;146;g2d59f9f8d6b_0_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45875" y="1715463"/>
            <a:ext cx="3099975" cy="38788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"/>
          <p:cNvSpPr txBox="1"/>
          <p:nvPr/>
        </p:nvSpPr>
        <p:spPr>
          <a:xfrm>
            <a:off x="758425" y="1274775"/>
            <a:ext cx="8971800" cy="46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AR" sz="28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AGENDA</a:t>
            </a:r>
            <a:endParaRPr b="1" sz="28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4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700"/>
              <a:buFont typeface="Montserrat"/>
              <a:buChar char="-"/>
            </a:pPr>
            <a:r>
              <a:rPr lang="es-AR" sz="17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Presentación Male y Mercurias</a:t>
            </a:r>
            <a:endParaRPr sz="17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700"/>
              <a:buFont typeface="Montserrat"/>
              <a:buChar char="-"/>
            </a:pPr>
            <a:r>
              <a:rPr lang="es-AR" sz="17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Contexto digital: Breve recopilación de la historia de las redes sociales - </a:t>
            </a:r>
            <a:endParaRPr sz="17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AR" sz="17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AP/DP (Antes de la pandemia/Después de la pandemia) </a:t>
            </a:r>
            <a:endParaRPr sz="17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700"/>
              <a:buFont typeface="Montserrat"/>
              <a:buChar char="-"/>
            </a:pPr>
            <a:r>
              <a:rPr lang="es-AR" sz="17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¿Dónde estamos parados hoy?¿Qué tipo de contenidos performan mejor?</a:t>
            </a:r>
            <a:endParaRPr sz="17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700"/>
              <a:buFont typeface="Montserrat"/>
              <a:buChar char="-"/>
            </a:pPr>
            <a:r>
              <a:rPr lang="es-AR" sz="17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Instagram: ¿cómo hacer contenido de valor que transforme a seguidores en clientes?</a:t>
            </a:r>
            <a:endParaRPr sz="17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700"/>
              <a:buFont typeface="Montserrat"/>
              <a:buChar char="-"/>
            </a:pPr>
            <a:r>
              <a:rPr lang="es-AR" sz="17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Tendencia 1: Volver a las raíces, lo off line también garpa</a:t>
            </a:r>
            <a:endParaRPr sz="17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700"/>
              <a:buFont typeface="Montserrat"/>
              <a:buChar char="-"/>
            </a:pPr>
            <a:r>
              <a:rPr lang="es-AR" sz="17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Tendencia 2: Creador mata influencer </a:t>
            </a:r>
            <a:endParaRPr sz="17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700"/>
              <a:buFont typeface="Montserrat"/>
              <a:buChar char="-"/>
            </a:pPr>
            <a:r>
              <a:rPr lang="es-AR" sz="17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Tendencia 3: Podcast</a:t>
            </a:r>
            <a:endParaRPr sz="17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700"/>
              <a:buFont typeface="Montserrat"/>
              <a:buChar char="-"/>
            </a:pPr>
            <a:r>
              <a:rPr lang="es-AR" sz="17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Preguntas</a:t>
            </a:r>
            <a:endParaRPr sz="34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"/>
          <p:cNvSpPr txBox="1"/>
          <p:nvPr/>
        </p:nvSpPr>
        <p:spPr>
          <a:xfrm>
            <a:off x="822950" y="1315200"/>
            <a:ext cx="5760600" cy="422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AR" sz="28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Hola, soy male</a:t>
            </a:r>
            <a:endParaRPr b="1" sz="28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9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malena@somosmercurias.com</a:t>
            </a:r>
            <a:endParaRPr sz="19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3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-Mamá 👶🐶🐶😺</a:t>
            </a:r>
            <a:endParaRPr sz="23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3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-Fundadora de Mercurias mkt.</a:t>
            </a:r>
            <a:endParaRPr sz="23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3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-Creadora de contenidos.</a:t>
            </a:r>
            <a:endParaRPr sz="23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3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-Abogada que jamás ejerció.</a:t>
            </a:r>
            <a:endParaRPr sz="23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3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-Amante de consumir documentales, </a:t>
            </a:r>
            <a:endParaRPr sz="23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3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Tik Tok, Youtube y podcast.</a:t>
            </a:r>
            <a:endParaRPr sz="23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</a:endParaRPr>
          </a:p>
        </p:txBody>
      </p:sp>
      <p:pic>
        <p:nvPicPr>
          <p:cNvPr id="94" name="Google Shape;94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75050" y="1144725"/>
            <a:ext cx="3298551" cy="4398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"/>
          <p:cNvSpPr txBox="1"/>
          <p:nvPr/>
        </p:nvSpPr>
        <p:spPr>
          <a:xfrm>
            <a:off x="885725" y="1069500"/>
            <a:ext cx="84555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AR" sz="24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Breve historia de las redes sociales </a:t>
            </a:r>
            <a:endParaRPr b="1" sz="24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AR" sz="24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2008-2024</a:t>
            </a:r>
            <a:endParaRPr b="1" sz="24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2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2008- Sale Facebook </a:t>
            </a:r>
            <a:endParaRPr sz="22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2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2010 - Sale Instagram</a:t>
            </a:r>
            <a:endParaRPr sz="22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2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2015 - Instagram comienza a ganar relevancia</a:t>
            </a:r>
            <a:endParaRPr sz="22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2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2016- Salen las Instagram stories</a:t>
            </a:r>
            <a:endParaRPr sz="22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2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2017- Profesionalización de los influencers</a:t>
            </a:r>
            <a:endParaRPr sz="22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2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2020- Pandemia / Crecimiento exponencial </a:t>
            </a:r>
            <a:endParaRPr sz="22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2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2021- Enfoque en video</a:t>
            </a:r>
            <a:endParaRPr sz="22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2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2023- Auge de los canales de stream</a:t>
            </a:r>
            <a:endParaRPr sz="22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2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2024- UGC</a:t>
            </a:r>
            <a:endParaRPr sz="22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a group of hands holding cell phones with icons for facebook twitter and snapchat (proporcionado por Tenor)" id="100" name="Google Shape;100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2050" y="1480063"/>
            <a:ext cx="3553475" cy="3897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"/>
          <p:cNvSpPr txBox="1"/>
          <p:nvPr/>
        </p:nvSpPr>
        <p:spPr>
          <a:xfrm>
            <a:off x="1242500" y="1581400"/>
            <a:ext cx="7842300" cy="43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AR" sz="22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¿Qué tipo de contenido performa mejor?</a:t>
            </a:r>
            <a:endParaRPr b="1" sz="22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2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📱Instagram: reels y carrusel. Imagen cuidada.</a:t>
            </a:r>
            <a:endParaRPr sz="22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2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📱Tik tok: contenido informativo, educativo, humor, experiencias personales. Imagen real.</a:t>
            </a:r>
            <a:endParaRPr sz="22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2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📱Newsletter: Carta del editor. Intimidad con tu audiencia.</a:t>
            </a:r>
            <a:endParaRPr sz="22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2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📱Podcast: Contenido de valor para profundizar.</a:t>
            </a:r>
            <a:endParaRPr sz="22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a hand is holding a smart phone with a heart and the number 3 on the screen (proporcionado por Tenor)" id="106" name="Google Shape;106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33775" y="1581400"/>
            <a:ext cx="2802400" cy="280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6"/>
          <p:cNvSpPr txBox="1"/>
          <p:nvPr/>
        </p:nvSpPr>
        <p:spPr>
          <a:xfrm>
            <a:off x="1581375" y="2081600"/>
            <a:ext cx="9456000" cy="277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AR" sz="28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¿Cómo hacer contenido de valor que transforme a seguidores en clientes?</a:t>
            </a:r>
            <a:endParaRPr b="1" sz="28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8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Hay que hacerle caso a las tendencias</a:t>
            </a:r>
            <a:endParaRPr sz="28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7"/>
          <p:cNvSpPr txBox="1"/>
          <p:nvPr/>
        </p:nvSpPr>
        <p:spPr>
          <a:xfrm>
            <a:off x="1145675" y="1587650"/>
            <a:ext cx="9294600" cy="66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AR" sz="26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TENDENCIA 1: UGC  </a:t>
            </a:r>
            <a:endParaRPr b="1" sz="26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2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✅El 84% de los consumidores confían más en las marcas que usan UGC en sus estrategias. </a:t>
            </a:r>
            <a:endParaRPr sz="22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2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✅El 40% de los usuarios han realizado compras influenciadas por UGC en redes sociales</a:t>
            </a:r>
            <a:endParaRPr sz="22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2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✅Las publicaciones y anuncios con UGC reducen los costos de marketing en un 50% en promedio, mientras que aumentan el tiempo que los usuarios pasan interactuando con la marca en las redes sociales.</a:t>
            </a:r>
            <a:endParaRPr sz="22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8"/>
          <p:cNvSpPr txBox="1"/>
          <p:nvPr/>
        </p:nvSpPr>
        <p:spPr>
          <a:xfrm>
            <a:off x="1126875" y="1210225"/>
            <a:ext cx="9294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AR" sz="28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NIKE: “Everyone wants a pair”</a:t>
            </a:r>
            <a:endParaRPr b="1" sz="28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22" name="Google Shape;122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3975" y="2431200"/>
            <a:ext cx="5400400" cy="27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87200" y="1537625"/>
            <a:ext cx="4121300" cy="4076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9"/>
          <p:cNvSpPr txBox="1"/>
          <p:nvPr/>
        </p:nvSpPr>
        <p:spPr>
          <a:xfrm>
            <a:off x="1177950" y="2378350"/>
            <a:ext cx="9294600" cy="461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AR" sz="26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TENDENCIA 2: Volver a las ra</a:t>
            </a:r>
            <a:r>
              <a:rPr b="1" lang="es-AR" sz="26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íces</a:t>
            </a:r>
            <a:r>
              <a:rPr b="1" lang="es-AR" sz="26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 sz="26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2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Es momento de que las marcas brinden soluciones que ayuden a las personas a conectar m</a:t>
            </a:r>
            <a:r>
              <a:rPr lang="es-AR" sz="22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ás allá de las pantallas.</a:t>
            </a:r>
            <a:endParaRPr sz="22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2024-11-06T16:52:17Z</dcterms:created>
  <dc:creator>Pilar Ferrer</dc:creator>
</cp:coreProperties>
</file>