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A62F926-6C70-34F2-A213-9104FA6F8F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C7AF100-97B3-FD88-10DB-2912F290DA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7DDE1751-74E3-D043-995A-9CDB4F417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FA041C5-C112-E43A-11B3-75094455E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3F870A93-CABE-345B-4F0E-B34215C71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76496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85ABAF-4F51-7AD0-2944-F5CF21CA5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383C0605-9B67-FB82-80B9-62F8F77DFB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84B5B51-CB62-1A7D-968D-DF111415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A10859E-15BC-5ED5-D447-7953563C6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BA842DA-F4D0-8B3E-85F9-C5B9D18C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387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622C63FD-D1B3-D35B-F469-C48716E475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E19DA2E-8074-80B5-BED8-6C2009A8E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8BEFB84-1480-3691-88AB-E216FDD4E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46B98DA-3B7A-FD8E-ED9E-F9937393E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508C0220-9CF6-D162-1E4B-3609C273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144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9C4B2C0-8EF8-5A3C-B260-ABBBB738F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C70F158-8E8C-136D-DFCF-C1C8631C0C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A1C82A1A-A328-03D7-FBC9-4033A4C28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6440F1-BFAC-CE43-B5A3-046A117B9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0BF8B8B-1354-8537-8DC5-551B472E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7591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18738D3-C3B2-C9B0-C545-702635387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F2FA6AB4-77D6-8F54-FD4E-408822579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6A1C5EA-E08F-1F46-9E50-D2215A8E6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878BCD1-AB57-D1EF-DDF1-7EB006EA5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C7CB351-D024-3B72-F282-1DA32E191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0694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8460F71-102F-E740-0704-9A40CBDC28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5E153092-D4DC-881F-195D-D6F6D564F0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9F477D9E-D037-EDC4-6477-AF7DC3D06B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59660E7B-33BE-A8DB-1527-BB8D6D84E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95ADFF2B-8D77-93B5-DC06-1072D0B3D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21F2647-AFDB-0382-863D-CD399B538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8673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0188B91-28A6-EB75-B7D1-7811F20F1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336F0E8-48D6-E71F-D864-D35381389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CB27829D-05C2-D0E0-85AB-1CE45A4703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CF24A2DF-7F3D-9087-54F8-E8B3619142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AA2E3FB5-7886-9966-D76D-F9D6F522D6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D5ED9FF6-1A8E-DB27-61AB-A5C3E0B21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126B3FFA-F5BF-9AF1-9C64-D795D374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2B548FCC-A293-1E94-1A5F-07BABB062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2144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9BEA7E1-812D-4CEC-A33E-AF2EC04F6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3C6C6C88-2434-493D-0803-2C5C1B0E44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855B8867-F5D7-99DF-DF8B-91338A1C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5EE2C74D-6416-DA5F-2A9E-11E9DB71D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55723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099DC036-BDED-B594-3326-2FBD41718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8E433896-6CD7-2FDD-EE4E-981DDA955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2833F8E0-FC16-A0ED-F235-52A85C330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78927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F634D13-9AF6-5F1C-6B01-A1F9476F6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68D01F71-62A7-E1D3-BD6D-95F2B4D1AE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E555EDA-1584-6EE7-DC76-A8799B9460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A200A01-F0AE-C74A-3C89-ADE1433FF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AECDC30E-141A-EA47-77B7-CD02BF6E7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FCF2606-EEA1-092B-47B0-03675C6B9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480661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3AD1DC-4DF9-ACCC-2336-DB330C632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7ACF0C66-EFC1-FCEC-6774-17068B48B2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B7EE8B12-CFA5-268B-D687-21D505C20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ECA2F8D1-48B3-A559-2FD2-B31FFD378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B19DDC10-A889-298D-4F82-D85FEA9FF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9DA3D949-D933-C18D-C618-9ABF71D17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361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1FED2CAB-03E1-E195-9D0F-A7684CF563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F051B0-AFDD-7141-FE63-6F21DA614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C7D33AA7-110A-CBD7-16B2-6E28FA8E61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96AF994-0231-4666-89E2-2CF91BAF49BE}" type="datetimeFigureOut">
              <a:rPr lang="es-AR" smtClean="0"/>
              <a:t>27/8/2025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7BAB59E4-044F-0AE9-701F-212344BC5D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E5A5847-3BD2-9A7E-2AA4-3AFFF57F8C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B826006-E648-4D22-922B-CBE21494C12F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89932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35321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E5BD3C-33DE-DE27-A839-B14D403B72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6190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9A84E5D-BB71-7E11-46C5-F94FF4D69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51144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FDCBB8EB-5E8B-0904-7A44-042B337C2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135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F131325-CB09-12BF-AFB4-77411B41DE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362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68710FC-46BA-2BD9-DF23-E5BB0A4B1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505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73AB8A6-12EB-16A6-6E5E-36613EF6C8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695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F6404ED-8415-D8E3-00B1-3C1FF435FC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9664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4CF16AE-5556-9E87-0AD6-74D04E2EB9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8816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9CCEEFE-4AC3-F873-8D38-3AFB213A53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38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A846BE5-A1F4-3AAA-87F7-1CC9E7C08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3975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5BBF62FD-316A-8D74-8124-BA5B7B538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838822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Panorámica</PresentationFormat>
  <Paragraphs>0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 Ferrer</dc:creator>
  <cp:lastModifiedBy>Cuenta Microsoft</cp:lastModifiedBy>
  <cp:revision>2</cp:revision>
  <dcterms:created xsi:type="dcterms:W3CDTF">2025-08-25T20:18:09Z</dcterms:created>
  <dcterms:modified xsi:type="dcterms:W3CDTF">2025-08-27T19:59:19Z</dcterms:modified>
</cp:coreProperties>
</file>